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 id="2147483655" r:id="rId2"/>
  </p:sldMasterIdLst>
  <p:notesMasterIdLst>
    <p:notesMasterId r:id="rId21"/>
  </p:notesMasterIdLst>
  <p:handoutMasterIdLst>
    <p:handoutMasterId r:id="rId22"/>
  </p:handoutMasterIdLst>
  <p:sldIdLst>
    <p:sldId id="323" r:id="rId3"/>
    <p:sldId id="345" r:id="rId4"/>
    <p:sldId id="351" r:id="rId5"/>
    <p:sldId id="350" r:id="rId6"/>
    <p:sldId id="324" r:id="rId7"/>
    <p:sldId id="325" r:id="rId8"/>
    <p:sldId id="326" r:id="rId9"/>
    <p:sldId id="353" r:id="rId10"/>
    <p:sldId id="343" r:id="rId11"/>
    <p:sldId id="327" r:id="rId12"/>
    <p:sldId id="354" r:id="rId13"/>
    <p:sldId id="344" r:id="rId14"/>
    <p:sldId id="346" r:id="rId15"/>
    <p:sldId id="347" r:id="rId16"/>
    <p:sldId id="348" r:id="rId17"/>
    <p:sldId id="352" r:id="rId18"/>
    <p:sldId id="310" r:id="rId19"/>
    <p:sldId id="349" r:id="rId20"/>
  </p:sldIdLst>
  <p:sldSz cx="12190413" cy="6858000"/>
  <p:notesSz cx="6858000" cy="9144000"/>
  <p:embeddedFontLst>
    <p:embeddedFont>
      <p:font typeface="ABBvoiceOffice" panose="020B0604020202020204" charset="0"/>
      <p:regular r:id="rId23"/>
      <p:bold r:id="rId24"/>
    </p:embeddedFont>
  </p:embeddedFontLst>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46">
          <p15:clr>
            <a:srgbClr val="A4A3A4"/>
          </p15:clr>
        </p15:guide>
        <p15:guide id="2" orient="horz" pos="3726">
          <p15:clr>
            <a:srgbClr val="A4A3A4"/>
          </p15:clr>
        </p15:guide>
        <p15:guide id="3" orient="horz" pos="436" userDrawn="1">
          <p15:clr>
            <a:srgbClr val="A4A3A4"/>
          </p15:clr>
        </p15:guide>
        <p15:guide id="4" pos="176">
          <p15:clr>
            <a:srgbClr val="A4A3A4"/>
          </p15:clr>
        </p15:guide>
        <p15:guide id="5" pos="7501">
          <p15:clr>
            <a:srgbClr val="A4A3A4"/>
          </p15:clr>
        </p15:guide>
        <p15:guide id="8" pos="383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ABB7"/>
    <a:srgbClr val="015E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67C685-0CA1-4397-B1EE-6A70415EFC9E}" v="237" dt="2024-11-04T21:12:17.651"/>
  </p1510:revLst>
</p1510:revInfo>
</file>

<file path=ppt/tableStyles.xml><?xml version="1.0" encoding="utf-8"?>
<a:tblStyleLst xmlns:a="http://schemas.openxmlformats.org/drawingml/2006/main" def="{073A0DAA-6AF3-43AB-8588-CEC1D06C72B9}">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yl jasny 3 — Ak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3F8A54-F971-430D-9108-034FE38666EA}" styleName="ABB Default Table">
    <a:wholeTbl>
      <a:tcTxStyle>
        <a:fontRef idx="minor">
          <a:prstClr val="black"/>
        </a:fontRef>
        <a:schemeClr val="dk1"/>
      </a:tcTxStyle>
      <a:tcStyle>
        <a:tcBdr>
          <a:left>
            <a:ln>
              <a:noFill/>
            </a:ln>
          </a:left>
          <a:right>
            <a:ln>
              <a:noFill/>
            </a:ln>
          </a:right>
          <a:top>
            <a:ln>
              <a:noFill/>
            </a:ln>
          </a:top>
          <a:bottom>
            <a:ln w="0" cmpd="sng">
              <a:solidFill>
                <a:schemeClr val="dk1"/>
              </a:solidFill>
            </a:ln>
          </a:bottom>
          <a:insideH>
            <a:ln w="7500" cmpd="sng">
              <a:solidFill>
                <a:schemeClr val="dk1"/>
              </a:solidFill>
            </a:ln>
          </a:insideH>
          <a:insideV>
            <a:ln>
              <a:no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ff">
        <a:fontRef idx="minor">
          <a:schemeClr val="dk1"/>
        </a:fontRef>
        <a:schemeClr val="dk1"/>
      </a:tcTxStyle>
      <a:tcStyle>
        <a:tcBdr/>
        <a:fill>
          <a:solidFill>
            <a:schemeClr val="accent5"/>
          </a:solidFill>
        </a:fill>
      </a:tcStyle>
    </a:lastCol>
    <a:firstCol>
      <a:tcTxStyle b="on">
        <a:fontRef idx="minor">
          <a:schemeClr val="dk1"/>
        </a:fontRef>
        <a:schemeClr val="dk1"/>
      </a:tcTxStyle>
      <a:tcStyle>
        <a:tcBdr/>
        <a:fill>
          <a:solidFill>
            <a:schemeClr val="lt1"/>
          </a:solidFill>
        </a:fill>
      </a:tcStyle>
    </a:firstCol>
    <a:lastRow>
      <a:tcTxStyle b="off">
        <a:fontRef idx="minor">
          <a:prstClr val="black"/>
        </a:fontRef>
        <a:schemeClr val="lt1"/>
      </a:tcTxStyle>
      <a:tcStyle>
        <a:tcBdr/>
        <a:fill>
          <a:solidFill>
            <a:schemeClr val="accent5"/>
          </a:solidFill>
        </a:fill>
      </a:tcStyle>
    </a:lastRow>
    <a:firstRow>
      <a:tcTxStyle b="on">
        <a:fontRef idx="minor">
          <a:prstClr val="black"/>
        </a:fontRef>
        <a:schemeClr val="tx2"/>
      </a:tcTxStyle>
      <a:tcStyle>
        <a:tcBdr>
          <a:bottom>
            <a:ln w="15000" cmpd="sng">
              <a:solidFill>
                <a:schemeClr val="dk1"/>
              </a:solidFill>
            </a:ln>
          </a:bottom>
        </a:tcBdr>
        <a:fill>
          <a:solidFill>
            <a:schemeClr val="l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guide orient="horz" pos="1146"/>
        <p:guide orient="horz" pos="3726"/>
        <p:guide orient="horz" pos="436"/>
        <p:guide pos="176"/>
        <p:guide pos="7501"/>
        <p:guide pos="3838"/>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Souther" userId="2627190d-b10c-4d06-b4d6-4d7258a32f45" providerId="ADAL" clId="{2F67C685-0CA1-4397-B1EE-6A70415EFC9E}"/>
    <pc:docChg chg="undo redo custSel addSld delSld modSld sldOrd modMainMaster replTag">
      <pc:chgData name="Chris Souther" userId="2627190d-b10c-4d06-b4d6-4d7258a32f45" providerId="ADAL" clId="{2F67C685-0CA1-4397-B1EE-6A70415EFC9E}" dt="2024-11-04T21:16:23.981" v="30349" actId="20577"/>
      <pc:docMkLst>
        <pc:docMk/>
      </pc:docMkLst>
      <pc:sldChg chg="del ord modTransition">
        <pc:chgData name="Chris Souther" userId="2627190d-b10c-4d06-b4d6-4d7258a32f45" providerId="ADAL" clId="{2F67C685-0CA1-4397-B1EE-6A70415EFC9E}" dt="2024-09-06T19:05:17.663" v="24981" actId="47"/>
        <pc:sldMkLst>
          <pc:docMk/>
          <pc:sldMk cId="4099974988" sldId="256"/>
        </pc:sldMkLst>
      </pc:sldChg>
      <pc:sldChg chg="del modTransition">
        <pc:chgData name="Chris Souther" userId="2627190d-b10c-4d06-b4d6-4d7258a32f45" providerId="ADAL" clId="{2F67C685-0CA1-4397-B1EE-6A70415EFC9E}" dt="2024-09-06T19:05:17.663" v="24981" actId="47"/>
        <pc:sldMkLst>
          <pc:docMk/>
          <pc:sldMk cId="3354608528" sldId="257"/>
        </pc:sldMkLst>
      </pc:sldChg>
      <pc:sldChg chg="del modTransition">
        <pc:chgData name="Chris Souther" userId="2627190d-b10c-4d06-b4d6-4d7258a32f45" providerId="ADAL" clId="{2F67C685-0CA1-4397-B1EE-6A70415EFC9E}" dt="2024-09-06T19:05:17.663" v="24981" actId="47"/>
        <pc:sldMkLst>
          <pc:docMk/>
          <pc:sldMk cId="4153169765" sldId="258"/>
        </pc:sldMkLst>
      </pc:sldChg>
      <pc:sldChg chg="del modTransition">
        <pc:chgData name="Chris Souther" userId="2627190d-b10c-4d06-b4d6-4d7258a32f45" providerId="ADAL" clId="{2F67C685-0CA1-4397-B1EE-6A70415EFC9E}" dt="2024-09-06T19:05:17.663" v="24981" actId="47"/>
        <pc:sldMkLst>
          <pc:docMk/>
          <pc:sldMk cId="3711351652" sldId="259"/>
        </pc:sldMkLst>
      </pc:sldChg>
      <pc:sldChg chg="del modTransition">
        <pc:chgData name="Chris Souther" userId="2627190d-b10c-4d06-b4d6-4d7258a32f45" providerId="ADAL" clId="{2F67C685-0CA1-4397-B1EE-6A70415EFC9E}" dt="2024-09-06T19:05:17.663" v="24981" actId="47"/>
        <pc:sldMkLst>
          <pc:docMk/>
          <pc:sldMk cId="966703792" sldId="260"/>
        </pc:sldMkLst>
      </pc:sldChg>
      <pc:sldChg chg="del modTransition">
        <pc:chgData name="Chris Souther" userId="2627190d-b10c-4d06-b4d6-4d7258a32f45" providerId="ADAL" clId="{2F67C685-0CA1-4397-B1EE-6A70415EFC9E}" dt="2024-09-06T19:05:17.663" v="24981" actId="47"/>
        <pc:sldMkLst>
          <pc:docMk/>
          <pc:sldMk cId="2812070764" sldId="261"/>
        </pc:sldMkLst>
      </pc:sldChg>
      <pc:sldChg chg="del modTransition">
        <pc:chgData name="Chris Souther" userId="2627190d-b10c-4d06-b4d6-4d7258a32f45" providerId="ADAL" clId="{2F67C685-0CA1-4397-B1EE-6A70415EFC9E}" dt="2024-09-06T19:05:17.663" v="24981" actId="47"/>
        <pc:sldMkLst>
          <pc:docMk/>
          <pc:sldMk cId="2082375747" sldId="262"/>
        </pc:sldMkLst>
      </pc:sldChg>
      <pc:sldChg chg="del modTransition">
        <pc:chgData name="Chris Souther" userId="2627190d-b10c-4d06-b4d6-4d7258a32f45" providerId="ADAL" clId="{2F67C685-0CA1-4397-B1EE-6A70415EFC9E}" dt="2024-09-06T19:05:17.663" v="24981" actId="47"/>
        <pc:sldMkLst>
          <pc:docMk/>
          <pc:sldMk cId="2241759649" sldId="263"/>
        </pc:sldMkLst>
      </pc:sldChg>
      <pc:sldChg chg="del modTransition">
        <pc:chgData name="Chris Souther" userId="2627190d-b10c-4d06-b4d6-4d7258a32f45" providerId="ADAL" clId="{2F67C685-0CA1-4397-B1EE-6A70415EFC9E}" dt="2024-09-06T19:05:17.663" v="24981" actId="47"/>
        <pc:sldMkLst>
          <pc:docMk/>
          <pc:sldMk cId="967209943" sldId="264"/>
        </pc:sldMkLst>
      </pc:sldChg>
      <pc:sldChg chg="del modTransition">
        <pc:chgData name="Chris Souther" userId="2627190d-b10c-4d06-b4d6-4d7258a32f45" providerId="ADAL" clId="{2F67C685-0CA1-4397-B1EE-6A70415EFC9E}" dt="2024-09-06T19:05:17.663" v="24981" actId="47"/>
        <pc:sldMkLst>
          <pc:docMk/>
          <pc:sldMk cId="1566464735" sldId="266"/>
        </pc:sldMkLst>
      </pc:sldChg>
      <pc:sldChg chg="del modTransition">
        <pc:chgData name="Chris Souther" userId="2627190d-b10c-4d06-b4d6-4d7258a32f45" providerId="ADAL" clId="{2F67C685-0CA1-4397-B1EE-6A70415EFC9E}" dt="2024-09-06T19:05:17.663" v="24981" actId="47"/>
        <pc:sldMkLst>
          <pc:docMk/>
          <pc:sldMk cId="2051565877" sldId="267"/>
        </pc:sldMkLst>
      </pc:sldChg>
      <pc:sldChg chg="del modTransition">
        <pc:chgData name="Chris Souther" userId="2627190d-b10c-4d06-b4d6-4d7258a32f45" providerId="ADAL" clId="{2F67C685-0CA1-4397-B1EE-6A70415EFC9E}" dt="2024-09-06T19:05:17.663" v="24981" actId="47"/>
        <pc:sldMkLst>
          <pc:docMk/>
          <pc:sldMk cId="1962591072" sldId="268"/>
        </pc:sldMkLst>
      </pc:sldChg>
      <pc:sldChg chg="addSp delSp modSp del mod modTransition">
        <pc:chgData name="Chris Souther" userId="2627190d-b10c-4d06-b4d6-4d7258a32f45" providerId="ADAL" clId="{2F67C685-0CA1-4397-B1EE-6A70415EFC9E}" dt="2024-09-06T19:05:17.663" v="24981" actId="47"/>
        <pc:sldMkLst>
          <pc:docMk/>
          <pc:sldMk cId="224636061" sldId="269"/>
        </pc:sldMkLst>
        <pc:spChg chg="del">
          <ac:chgData name="Chris Souther" userId="2627190d-b10c-4d06-b4d6-4d7258a32f45" providerId="ADAL" clId="{2F67C685-0CA1-4397-B1EE-6A70415EFC9E}" dt="2024-09-03T20:17:11.934" v="19060" actId="478"/>
          <ac:spMkLst>
            <pc:docMk/>
            <pc:sldMk cId="224636061" sldId="269"/>
            <ac:spMk id="2" creationId="{00000000-0000-0000-0000-000000000000}"/>
          </ac:spMkLst>
        </pc:spChg>
        <pc:spChg chg="mod">
          <ac:chgData name="Chris Souther" userId="2627190d-b10c-4d06-b4d6-4d7258a32f45" providerId="ADAL" clId="{2F67C685-0CA1-4397-B1EE-6A70415EFC9E}" dt="2024-09-03T20:17:06.109" v="19059" actId="20577"/>
          <ac:spMkLst>
            <pc:docMk/>
            <pc:sldMk cId="224636061" sldId="269"/>
            <ac:spMk id="3" creationId="{00000000-0000-0000-0000-000000000000}"/>
          </ac:spMkLst>
        </pc:spChg>
        <pc:spChg chg="add del mod">
          <ac:chgData name="Chris Souther" userId="2627190d-b10c-4d06-b4d6-4d7258a32f45" providerId="ADAL" clId="{2F67C685-0CA1-4397-B1EE-6A70415EFC9E}" dt="2024-09-03T20:17:15.387" v="19061" actId="478"/>
          <ac:spMkLst>
            <pc:docMk/>
            <pc:sldMk cId="224636061" sldId="269"/>
            <ac:spMk id="12" creationId="{774DD50D-DDD3-CA7B-BE0D-9CA5588B6BDE}"/>
          </ac:spMkLst>
        </pc:spChg>
        <pc:spChg chg="mod">
          <ac:chgData name="Chris Souther" userId="2627190d-b10c-4d06-b4d6-4d7258a32f45" providerId="ADAL" clId="{2F67C685-0CA1-4397-B1EE-6A70415EFC9E}" dt="2024-09-03T20:17:29.373" v="19094" actId="20577"/>
          <ac:spMkLst>
            <pc:docMk/>
            <pc:sldMk cId="224636061" sldId="269"/>
            <ac:spMk id="16" creationId="{00000000-0000-0000-0000-000000000000}"/>
          </ac:spMkLst>
        </pc:spChg>
      </pc:sldChg>
      <pc:sldChg chg="del modTransition">
        <pc:chgData name="Chris Souther" userId="2627190d-b10c-4d06-b4d6-4d7258a32f45" providerId="ADAL" clId="{2F67C685-0CA1-4397-B1EE-6A70415EFC9E}" dt="2024-09-06T19:05:17.663" v="24981" actId="47"/>
        <pc:sldMkLst>
          <pc:docMk/>
          <pc:sldMk cId="3959162093" sldId="270"/>
        </pc:sldMkLst>
      </pc:sldChg>
      <pc:sldChg chg="del modTransition">
        <pc:chgData name="Chris Souther" userId="2627190d-b10c-4d06-b4d6-4d7258a32f45" providerId="ADAL" clId="{2F67C685-0CA1-4397-B1EE-6A70415EFC9E}" dt="2024-09-06T19:05:17.663" v="24981" actId="47"/>
        <pc:sldMkLst>
          <pc:docMk/>
          <pc:sldMk cId="2560735920" sldId="271"/>
        </pc:sldMkLst>
      </pc:sldChg>
      <pc:sldChg chg="del modTransition">
        <pc:chgData name="Chris Souther" userId="2627190d-b10c-4d06-b4d6-4d7258a32f45" providerId="ADAL" clId="{2F67C685-0CA1-4397-B1EE-6A70415EFC9E}" dt="2024-09-06T19:05:17.663" v="24981" actId="47"/>
        <pc:sldMkLst>
          <pc:docMk/>
          <pc:sldMk cId="3374080122" sldId="272"/>
        </pc:sldMkLst>
      </pc:sldChg>
      <pc:sldChg chg="del modTransition">
        <pc:chgData name="Chris Souther" userId="2627190d-b10c-4d06-b4d6-4d7258a32f45" providerId="ADAL" clId="{2F67C685-0CA1-4397-B1EE-6A70415EFC9E}" dt="2024-09-06T19:05:17.663" v="24981" actId="47"/>
        <pc:sldMkLst>
          <pc:docMk/>
          <pc:sldMk cId="3761238544" sldId="273"/>
        </pc:sldMkLst>
      </pc:sldChg>
      <pc:sldChg chg="del modTransition">
        <pc:chgData name="Chris Souther" userId="2627190d-b10c-4d06-b4d6-4d7258a32f45" providerId="ADAL" clId="{2F67C685-0CA1-4397-B1EE-6A70415EFC9E}" dt="2024-09-06T19:05:17.663" v="24981" actId="47"/>
        <pc:sldMkLst>
          <pc:docMk/>
          <pc:sldMk cId="2312060020" sldId="274"/>
        </pc:sldMkLst>
      </pc:sldChg>
      <pc:sldChg chg="del modTransition">
        <pc:chgData name="Chris Souther" userId="2627190d-b10c-4d06-b4d6-4d7258a32f45" providerId="ADAL" clId="{2F67C685-0CA1-4397-B1EE-6A70415EFC9E}" dt="2024-09-06T19:05:17.663" v="24981" actId="47"/>
        <pc:sldMkLst>
          <pc:docMk/>
          <pc:sldMk cId="1778829115" sldId="275"/>
        </pc:sldMkLst>
      </pc:sldChg>
      <pc:sldChg chg="del modTransition">
        <pc:chgData name="Chris Souther" userId="2627190d-b10c-4d06-b4d6-4d7258a32f45" providerId="ADAL" clId="{2F67C685-0CA1-4397-B1EE-6A70415EFC9E}" dt="2024-09-06T19:05:17.663" v="24981" actId="47"/>
        <pc:sldMkLst>
          <pc:docMk/>
          <pc:sldMk cId="4167384662" sldId="276"/>
        </pc:sldMkLst>
      </pc:sldChg>
      <pc:sldChg chg="del modTransition">
        <pc:chgData name="Chris Souther" userId="2627190d-b10c-4d06-b4d6-4d7258a32f45" providerId="ADAL" clId="{2F67C685-0CA1-4397-B1EE-6A70415EFC9E}" dt="2024-09-06T19:05:17.663" v="24981" actId="47"/>
        <pc:sldMkLst>
          <pc:docMk/>
          <pc:sldMk cId="2377396303" sldId="277"/>
        </pc:sldMkLst>
      </pc:sldChg>
      <pc:sldChg chg="del modTransition">
        <pc:chgData name="Chris Souther" userId="2627190d-b10c-4d06-b4d6-4d7258a32f45" providerId="ADAL" clId="{2F67C685-0CA1-4397-B1EE-6A70415EFC9E}" dt="2024-09-06T19:05:17.663" v="24981" actId="47"/>
        <pc:sldMkLst>
          <pc:docMk/>
          <pc:sldMk cId="2697842640" sldId="278"/>
        </pc:sldMkLst>
      </pc:sldChg>
      <pc:sldChg chg="del modTransition">
        <pc:chgData name="Chris Souther" userId="2627190d-b10c-4d06-b4d6-4d7258a32f45" providerId="ADAL" clId="{2F67C685-0CA1-4397-B1EE-6A70415EFC9E}" dt="2024-09-06T19:05:17.663" v="24981" actId="47"/>
        <pc:sldMkLst>
          <pc:docMk/>
          <pc:sldMk cId="1809507771" sldId="279"/>
        </pc:sldMkLst>
      </pc:sldChg>
      <pc:sldChg chg="del modTransition">
        <pc:chgData name="Chris Souther" userId="2627190d-b10c-4d06-b4d6-4d7258a32f45" providerId="ADAL" clId="{2F67C685-0CA1-4397-B1EE-6A70415EFC9E}" dt="2024-09-06T19:05:17.663" v="24981" actId="47"/>
        <pc:sldMkLst>
          <pc:docMk/>
          <pc:sldMk cId="190030083" sldId="280"/>
        </pc:sldMkLst>
      </pc:sldChg>
      <pc:sldChg chg="del modTransition">
        <pc:chgData name="Chris Souther" userId="2627190d-b10c-4d06-b4d6-4d7258a32f45" providerId="ADAL" clId="{2F67C685-0CA1-4397-B1EE-6A70415EFC9E}" dt="2024-09-06T19:05:17.663" v="24981" actId="47"/>
        <pc:sldMkLst>
          <pc:docMk/>
          <pc:sldMk cId="3259526258" sldId="281"/>
        </pc:sldMkLst>
      </pc:sldChg>
      <pc:sldChg chg="del modTransition">
        <pc:chgData name="Chris Souther" userId="2627190d-b10c-4d06-b4d6-4d7258a32f45" providerId="ADAL" clId="{2F67C685-0CA1-4397-B1EE-6A70415EFC9E}" dt="2024-09-06T19:05:17.663" v="24981" actId="47"/>
        <pc:sldMkLst>
          <pc:docMk/>
          <pc:sldMk cId="2561381146" sldId="282"/>
        </pc:sldMkLst>
      </pc:sldChg>
      <pc:sldChg chg="del modTransition">
        <pc:chgData name="Chris Souther" userId="2627190d-b10c-4d06-b4d6-4d7258a32f45" providerId="ADAL" clId="{2F67C685-0CA1-4397-B1EE-6A70415EFC9E}" dt="2024-09-06T19:05:17.663" v="24981" actId="47"/>
        <pc:sldMkLst>
          <pc:docMk/>
          <pc:sldMk cId="466525116" sldId="283"/>
        </pc:sldMkLst>
      </pc:sldChg>
      <pc:sldChg chg="del modTransition">
        <pc:chgData name="Chris Souther" userId="2627190d-b10c-4d06-b4d6-4d7258a32f45" providerId="ADAL" clId="{2F67C685-0CA1-4397-B1EE-6A70415EFC9E}" dt="2024-09-06T19:05:17.663" v="24981" actId="47"/>
        <pc:sldMkLst>
          <pc:docMk/>
          <pc:sldMk cId="1055573974" sldId="284"/>
        </pc:sldMkLst>
      </pc:sldChg>
      <pc:sldChg chg="del modTransition">
        <pc:chgData name="Chris Souther" userId="2627190d-b10c-4d06-b4d6-4d7258a32f45" providerId="ADAL" clId="{2F67C685-0CA1-4397-B1EE-6A70415EFC9E}" dt="2024-09-06T19:05:17.663" v="24981" actId="47"/>
        <pc:sldMkLst>
          <pc:docMk/>
          <pc:sldMk cId="601112002" sldId="285"/>
        </pc:sldMkLst>
      </pc:sldChg>
      <pc:sldChg chg="del modTransition">
        <pc:chgData name="Chris Souther" userId="2627190d-b10c-4d06-b4d6-4d7258a32f45" providerId="ADAL" clId="{2F67C685-0CA1-4397-B1EE-6A70415EFC9E}" dt="2024-09-06T19:05:17.663" v="24981" actId="47"/>
        <pc:sldMkLst>
          <pc:docMk/>
          <pc:sldMk cId="1080744432" sldId="286"/>
        </pc:sldMkLst>
      </pc:sldChg>
      <pc:sldChg chg="del modTransition">
        <pc:chgData name="Chris Souther" userId="2627190d-b10c-4d06-b4d6-4d7258a32f45" providerId="ADAL" clId="{2F67C685-0CA1-4397-B1EE-6A70415EFC9E}" dt="2024-09-06T19:05:17.663" v="24981" actId="47"/>
        <pc:sldMkLst>
          <pc:docMk/>
          <pc:sldMk cId="862616257" sldId="287"/>
        </pc:sldMkLst>
      </pc:sldChg>
      <pc:sldChg chg="del modTransition">
        <pc:chgData name="Chris Souther" userId="2627190d-b10c-4d06-b4d6-4d7258a32f45" providerId="ADAL" clId="{2F67C685-0CA1-4397-B1EE-6A70415EFC9E}" dt="2024-09-06T19:05:17.663" v="24981" actId="47"/>
        <pc:sldMkLst>
          <pc:docMk/>
          <pc:sldMk cId="2102432804" sldId="288"/>
        </pc:sldMkLst>
      </pc:sldChg>
      <pc:sldChg chg="del modTransition">
        <pc:chgData name="Chris Souther" userId="2627190d-b10c-4d06-b4d6-4d7258a32f45" providerId="ADAL" clId="{2F67C685-0CA1-4397-B1EE-6A70415EFC9E}" dt="2024-09-06T19:05:17.663" v="24981" actId="47"/>
        <pc:sldMkLst>
          <pc:docMk/>
          <pc:sldMk cId="1151777310" sldId="289"/>
        </pc:sldMkLst>
      </pc:sldChg>
      <pc:sldChg chg="del modTransition">
        <pc:chgData name="Chris Souther" userId="2627190d-b10c-4d06-b4d6-4d7258a32f45" providerId="ADAL" clId="{2F67C685-0CA1-4397-B1EE-6A70415EFC9E}" dt="2024-09-06T19:05:17.663" v="24981" actId="47"/>
        <pc:sldMkLst>
          <pc:docMk/>
          <pc:sldMk cId="3802144836" sldId="290"/>
        </pc:sldMkLst>
      </pc:sldChg>
      <pc:sldChg chg="del modTransition">
        <pc:chgData name="Chris Souther" userId="2627190d-b10c-4d06-b4d6-4d7258a32f45" providerId="ADAL" clId="{2F67C685-0CA1-4397-B1EE-6A70415EFC9E}" dt="2024-09-06T19:05:17.663" v="24981" actId="47"/>
        <pc:sldMkLst>
          <pc:docMk/>
          <pc:sldMk cId="1604767616" sldId="291"/>
        </pc:sldMkLst>
      </pc:sldChg>
      <pc:sldChg chg="del modTransition">
        <pc:chgData name="Chris Souther" userId="2627190d-b10c-4d06-b4d6-4d7258a32f45" providerId="ADAL" clId="{2F67C685-0CA1-4397-B1EE-6A70415EFC9E}" dt="2024-09-06T19:05:17.663" v="24981" actId="47"/>
        <pc:sldMkLst>
          <pc:docMk/>
          <pc:sldMk cId="60691134" sldId="292"/>
        </pc:sldMkLst>
      </pc:sldChg>
      <pc:sldChg chg="del modTransition">
        <pc:chgData name="Chris Souther" userId="2627190d-b10c-4d06-b4d6-4d7258a32f45" providerId="ADAL" clId="{2F67C685-0CA1-4397-B1EE-6A70415EFC9E}" dt="2024-09-06T19:05:17.663" v="24981" actId="47"/>
        <pc:sldMkLst>
          <pc:docMk/>
          <pc:sldMk cId="1488229705" sldId="293"/>
        </pc:sldMkLst>
      </pc:sldChg>
      <pc:sldChg chg="del modTransition">
        <pc:chgData name="Chris Souther" userId="2627190d-b10c-4d06-b4d6-4d7258a32f45" providerId="ADAL" clId="{2F67C685-0CA1-4397-B1EE-6A70415EFC9E}" dt="2024-09-06T19:05:17.663" v="24981" actId="47"/>
        <pc:sldMkLst>
          <pc:docMk/>
          <pc:sldMk cId="1807596393" sldId="294"/>
        </pc:sldMkLst>
      </pc:sldChg>
      <pc:sldChg chg="del modTransition">
        <pc:chgData name="Chris Souther" userId="2627190d-b10c-4d06-b4d6-4d7258a32f45" providerId="ADAL" clId="{2F67C685-0CA1-4397-B1EE-6A70415EFC9E}" dt="2024-09-06T19:05:17.663" v="24981" actId="47"/>
        <pc:sldMkLst>
          <pc:docMk/>
          <pc:sldMk cId="3911242735" sldId="295"/>
        </pc:sldMkLst>
      </pc:sldChg>
      <pc:sldChg chg="del modTransition">
        <pc:chgData name="Chris Souther" userId="2627190d-b10c-4d06-b4d6-4d7258a32f45" providerId="ADAL" clId="{2F67C685-0CA1-4397-B1EE-6A70415EFC9E}" dt="2024-09-06T19:05:17.663" v="24981" actId="47"/>
        <pc:sldMkLst>
          <pc:docMk/>
          <pc:sldMk cId="2681846330" sldId="300"/>
        </pc:sldMkLst>
      </pc:sldChg>
      <pc:sldChg chg="del modTransition">
        <pc:chgData name="Chris Souther" userId="2627190d-b10c-4d06-b4d6-4d7258a32f45" providerId="ADAL" clId="{2F67C685-0CA1-4397-B1EE-6A70415EFC9E}" dt="2024-09-06T19:05:17.663" v="24981" actId="47"/>
        <pc:sldMkLst>
          <pc:docMk/>
          <pc:sldMk cId="3358428591" sldId="301"/>
        </pc:sldMkLst>
      </pc:sldChg>
      <pc:sldChg chg="del modTransition">
        <pc:chgData name="Chris Souther" userId="2627190d-b10c-4d06-b4d6-4d7258a32f45" providerId="ADAL" clId="{2F67C685-0CA1-4397-B1EE-6A70415EFC9E}" dt="2024-09-06T19:05:17.663" v="24981" actId="47"/>
        <pc:sldMkLst>
          <pc:docMk/>
          <pc:sldMk cId="1589257884" sldId="302"/>
        </pc:sldMkLst>
      </pc:sldChg>
      <pc:sldChg chg="del modTransition">
        <pc:chgData name="Chris Souther" userId="2627190d-b10c-4d06-b4d6-4d7258a32f45" providerId="ADAL" clId="{2F67C685-0CA1-4397-B1EE-6A70415EFC9E}" dt="2024-09-06T19:05:17.663" v="24981" actId="47"/>
        <pc:sldMkLst>
          <pc:docMk/>
          <pc:sldMk cId="485071143" sldId="303"/>
        </pc:sldMkLst>
      </pc:sldChg>
      <pc:sldChg chg="del modTransition">
        <pc:chgData name="Chris Souther" userId="2627190d-b10c-4d06-b4d6-4d7258a32f45" providerId="ADAL" clId="{2F67C685-0CA1-4397-B1EE-6A70415EFC9E}" dt="2024-09-06T19:05:17.663" v="24981" actId="47"/>
        <pc:sldMkLst>
          <pc:docMk/>
          <pc:sldMk cId="2923245931" sldId="304"/>
        </pc:sldMkLst>
      </pc:sldChg>
      <pc:sldChg chg="del modTransition">
        <pc:chgData name="Chris Souther" userId="2627190d-b10c-4d06-b4d6-4d7258a32f45" providerId="ADAL" clId="{2F67C685-0CA1-4397-B1EE-6A70415EFC9E}" dt="2024-09-06T19:05:17.663" v="24981" actId="47"/>
        <pc:sldMkLst>
          <pc:docMk/>
          <pc:sldMk cId="4205100439" sldId="305"/>
        </pc:sldMkLst>
      </pc:sldChg>
      <pc:sldChg chg="del modTransition">
        <pc:chgData name="Chris Souther" userId="2627190d-b10c-4d06-b4d6-4d7258a32f45" providerId="ADAL" clId="{2F67C685-0CA1-4397-B1EE-6A70415EFC9E}" dt="2024-09-06T19:05:17.663" v="24981" actId="47"/>
        <pc:sldMkLst>
          <pc:docMk/>
          <pc:sldMk cId="2160966873" sldId="306"/>
        </pc:sldMkLst>
      </pc:sldChg>
      <pc:sldChg chg="del modTransition">
        <pc:chgData name="Chris Souther" userId="2627190d-b10c-4d06-b4d6-4d7258a32f45" providerId="ADAL" clId="{2F67C685-0CA1-4397-B1EE-6A70415EFC9E}" dt="2024-09-06T19:05:17.663" v="24981" actId="47"/>
        <pc:sldMkLst>
          <pc:docMk/>
          <pc:sldMk cId="4258865861" sldId="308"/>
        </pc:sldMkLst>
      </pc:sldChg>
      <pc:sldChg chg="del modTransition">
        <pc:chgData name="Chris Souther" userId="2627190d-b10c-4d06-b4d6-4d7258a32f45" providerId="ADAL" clId="{2F67C685-0CA1-4397-B1EE-6A70415EFC9E}" dt="2024-09-06T19:05:17.663" v="24981" actId="47"/>
        <pc:sldMkLst>
          <pc:docMk/>
          <pc:sldMk cId="1008825770" sldId="309"/>
        </pc:sldMkLst>
      </pc:sldChg>
      <pc:sldChg chg="addSp modSp mod modTransition">
        <pc:chgData name="Chris Souther" userId="2627190d-b10c-4d06-b4d6-4d7258a32f45" providerId="ADAL" clId="{2F67C685-0CA1-4397-B1EE-6A70415EFC9E}" dt="2024-09-12T12:41:23.635" v="25323" actId="403"/>
        <pc:sldMkLst>
          <pc:docMk/>
          <pc:sldMk cId="3103830017" sldId="310"/>
        </pc:sldMkLst>
        <pc:spChg chg="add mod">
          <ac:chgData name="Chris Souther" userId="2627190d-b10c-4d06-b4d6-4d7258a32f45" providerId="ADAL" clId="{2F67C685-0CA1-4397-B1EE-6A70415EFC9E}" dt="2024-09-12T12:41:23.635" v="25323" actId="403"/>
          <ac:spMkLst>
            <pc:docMk/>
            <pc:sldMk cId="3103830017" sldId="310"/>
            <ac:spMk id="2" creationId="{DFB939E2-F1F9-48DE-4927-B133327E8E1B}"/>
          </ac:spMkLst>
        </pc:spChg>
      </pc:sldChg>
      <pc:sldChg chg="del modTransition">
        <pc:chgData name="Chris Souther" userId="2627190d-b10c-4d06-b4d6-4d7258a32f45" providerId="ADAL" clId="{2F67C685-0CA1-4397-B1EE-6A70415EFC9E}" dt="2024-09-06T19:05:17.663" v="24981" actId="47"/>
        <pc:sldMkLst>
          <pc:docMk/>
          <pc:sldMk cId="3298164460" sldId="311"/>
        </pc:sldMkLst>
      </pc:sldChg>
      <pc:sldChg chg="del modTransition">
        <pc:chgData name="Chris Souther" userId="2627190d-b10c-4d06-b4d6-4d7258a32f45" providerId="ADAL" clId="{2F67C685-0CA1-4397-B1EE-6A70415EFC9E}" dt="2024-09-06T19:05:17.663" v="24981" actId="47"/>
        <pc:sldMkLst>
          <pc:docMk/>
          <pc:sldMk cId="519757117" sldId="312"/>
        </pc:sldMkLst>
      </pc:sldChg>
      <pc:sldChg chg="del modTransition">
        <pc:chgData name="Chris Souther" userId="2627190d-b10c-4d06-b4d6-4d7258a32f45" providerId="ADAL" clId="{2F67C685-0CA1-4397-B1EE-6A70415EFC9E}" dt="2024-09-06T19:05:17.663" v="24981" actId="47"/>
        <pc:sldMkLst>
          <pc:docMk/>
          <pc:sldMk cId="1070343490" sldId="313"/>
        </pc:sldMkLst>
      </pc:sldChg>
      <pc:sldChg chg="del modTransition">
        <pc:chgData name="Chris Souther" userId="2627190d-b10c-4d06-b4d6-4d7258a32f45" providerId="ADAL" clId="{2F67C685-0CA1-4397-B1EE-6A70415EFC9E}" dt="2024-09-06T19:05:17.663" v="24981" actId="47"/>
        <pc:sldMkLst>
          <pc:docMk/>
          <pc:sldMk cId="4145718551" sldId="314"/>
        </pc:sldMkLst>
      </pc:sldChg>
      <pc:sldChg chg="del modTransition">
        <pc:chgData name="Chris Souther" userId="2627190d-b10c-4d06-b4d6-4d7258a32f45" providerId="ADAL" clId="{2F67C685-0CA1-4397-B1EE-6A70415EFC9E}" dt="2024-09-06T19:05:17.663" v="24981" actId="47"/>
        <pc:sldMkLst>
          <pc:docMk/>
          <pc:sldMk cId="4278932613" sldId="315"/>
        </pc:sldMkLst>
      </pc:sldChg>
      <pc:sldChg chg="del modTransition">
        <pc:chgData name="Chris Souther" userId="2627190d-b10c-4d06-b4d6-4d7258a32f45" providerId="ADAL" clId="{2F67C685-0CA1-4397-B1EE-6A70415EFC9E}" dt="2024-09-06T19:05:17.663" v="24981" actId="47"/>
        <pc:sldMkLst>
          <pc:docMk/>
          <pc:sldMk cId="332467854" sldId="316"/>
        </pc:sldMkLst>
      </pc:sldChg>
      <pc:sldChg chg="del modTransition">
        <pc:chgData name="Chris Souther" userId="2627190d-b10c-4d06-b4d6-4d7258a32f45" providerId="ADAL" clId="{2F67C685-0CA1-4397-B1EE-6A70415EFC9E}" dt="2024-09-06T19:05:17.663" v="24981" actId="47"/>
        <pc:sldMkLst>
          <pc:docMk/>
          <pc:sldMk cId="1184006274" sldId="317"/>
        </pc:sldMkLst>
      </pc:sldChg>
      <pc:sldChg chg="del modTransition">
        <pc:chgData name="Chris Souther" userId="2627190d-b10c-4d06-b4d6-4d7258a32f45" providerId="ADAL" clId="{2F67C685-0CA1-4397-B1EE-6A70415EFC9E}" dt="2024-09-06T19:05:17.663" v="24981" actId="47"/>
        <pc:sldMkLst>
          <pc:docMk/>
          <pc:sldMk cId="791690033" sldId="318"/>
        </pc:sldMkLst>
      </pc:sldChg>
      <pc:sldChg chg="del modTransition">
        <pc:chgData name="Chris Souther" userId="2627190d-b10c-4d06-b4d6-4d7258a32f45" providerId="ADAL" clId="{2F67C685-0CA1-4397-B1EE-6A70415EFC9E}" dt="2024-09-06T19:05:17.663" v="24981" actId="47"/>
        <pc:sldMkLst>
          <pc:docMk/>
          <pc:sldMk cId="2192623691" sldId="319"/>
        </pc:sldMkLst>
      </pc:sldChg>
      <pc:sldChg chg="del modTransition">
        <pc:chgData name="Chris Souther" userId="2627190d-b10c-4d06-b4d6-4d7258a32f45" providerId="ADAL" clId="{2F67C685-0CA1-4397-B1EE-6A70415EFC9E}" dt="2024-09-06T19:05:17.663" v="24981" actId="47"/>
        <pc:sldMkLst>
          <pc:docMk/>
          <pc:sldMk cId="2919149317" sldId="320"/>
        </pc:sldMkLst>
      </pc:sldChg>
      <pc:sldChg chg="del modTransition">
        <pc:chgData name="Chris Souther" userId="2627190d-b10c-4d06-b4d6-4d7258a32f45" providerId="ADAL" clId="{2F67C685-0CA1-4397-B1EE-6A70415EFC9E}" dt="2024-09-06T19:05:17.663" v="24981" actId="47"/>
        <pc:sldMkLst>
          <pc:docMk/>
          <pc:sldMk cId="2370329281" sldId="321"/>
        </pc:sldMkLst>
      </pc:sldChg>
      <pc:sldChg chg="del modTransition">
        <pc:chgData name="Chris Souther" userId="2627190d-b10c-4d06-b4d6-4d7258a32f45" providerId="ADAL" clId="{2F67C685-0CA1-4397-B1EE-6A70415EFC9E}" dt="2024-09-06T19:05:17.663" v="24981" actId="47"/>
        <pc:sldMkLst>
          <pc:docMk/>
          <pc:sldMk cId="848777719" sldId="322"/>
        </pc:sldMkLst>
      </pc:sldChg>
      <pc:sldChg chg="addSp delSp modSp mod modTransition">
        <pc:chgData name="Chris Souther" userId="2627190d-b10c-4d06-b4d6-4d7258a32f45" providerId="ADAL" clId="{2F67C685-0CA1-4397-B1EE-6A70415EFC9E}" dt="2024-11-04T20:35:37.564" v="28867" actId="478"/>
        <pc:sldMkLst>
          <pc:docMk/>
          <pc:sldMk cId="3598754489" sldId="323"/>
        </pc:sldMkLst>
        <pc:spChg chg="add del mod">
          <ac:chgData name="Chris Souther" userId="2627190d-b10c-4d06-b4d6-4d7258a32f45" providerId="ADAL" clId="{2F67C685-0CA1-4397-B1EE-6A70415EFC9E}" dt="2024-09-12T12:38:31.074" v="25130" actId="478"/>
          <ac:spMkLst>
            <pc:docMk/>
            <pc:sldMk cId="3598754489" sldId="323"/>
            <ac:spMk id="3" creationId="{31D5F64C-7436-956C-80A6-B433F6C7F5BE}"/>
          </ac:spMkLst>
        </pc:spChg>
        <pc:spChg chg="add del mod">
          <ac:chgData name="Chris Souther" userId="2627190d-b10c-4d06-b4d6-4d7258a32f45" providerId="ADAL" clId="{2F67C685-0CA1-4397-B1EE-6A70415EFC9E}" dt="2024-11-04T20:35:37.564" v="28867" actId="478"/>
          <ac:spMkLst>
            <pc:docMk/>
            <pc:sldMk cId="3598754489" sldId="323"/>
            <ac:spMk id="3" creationId="{504C1662-C6F9-BBFC-4A7A-0BA6263C4A57}"/>
          </ac:spMkLst>
        </pc:spChg>
        <pc:spChg chg="mod">
          <ac:chgData name="Chris Souther" userId="2627190d-b10c-4d06-b4d6-4d7258a32f45" providerId="ADAL" clId="{2F67C685-0CA1-4397-B1EE-6A70415EFC9E}" dt="2024-09-12T12:38:19.452" v="25103" actId="20577"/>
          <ac:spMkLst>
            <pc:docMk/>
            <pc:sldMk cId="3598754489" sldId="323"/>
            <ac:spMk id="6" creationId="{00000000-0000-0000-0000-000000000000}"/>
          </ac:spMkLst>
        </pc:spChg>
        <pc:spChg chg="mod">
          <ac:chgData name="Chris Souther" userId="2627190d-b10c-4d06-b4d6-4d7258a32f45" providerId="ADAL" clId="{2F67C685-0CA1-4397-B1EE-6A70415EFC9E}" dt="2024-09-12T12:38:25.778" v="25128" actId="20577"/>
          <ac:spMkLst>
            <pc:docMk/>
            <pc:sldMk cId="3598754489" sldId="323"/>
            <ac:spMk id="7" creationId="{00000000-0000-0000-0000-000000000000}"/>
          </ac:spMkLst>
        </pc:spChg>
        <pc:spChg chg="del">
          <ac:chgData name="Chris Souther" userId="2627190d-b10c-4d06-b4d6-4d7258a32f45" providerId="ADAL" clId="{2F67C685-0CA1-4397-B1EE-6A70415EFC9E}" dt="2024-11-04T20:35:33.959" v="28865" actId="478"/>
          <ac:spMkLst>
            <pc:docMk/>
            <pc:sldMk cId="3598754489" sldId="323"/>
            <ac:spMk id="8" creationId="{00000000-0000-0000-0000-000000000000}"/>
          </ac:spMkLst>
        </pc:spChg>
        <pc:spChg chg="del">
          <ac:chgData name="Chris Souther" userId="2627190d-b10c-4d06-b4d6-4d7258a32f45" providerId="ADAL" clId="{2F67C685-0CA1-4397-B1EE-6A70415EFC9E}" dt="2024-09-12T12:38:29.732" v="25129" actId="478"/>
          <ac:spMkLst>
            <pc:docMk/>
            <pc:sldMk cId="3598754489" sldId="323"/>
            <ac:spMk id="9" creationId="{00000000-0000-0000-0000-000000000000}"/>
          </ac:spMkLst>
        </pc:spChg>
        <pc:picChg chg="mod">
          <ac:chgData name="Chris Souther" userId="2627190d-b10c-4d06-b4d6-4d7258a32f45" providerId="ADAL" clId="{2F67C685-0CA1-4397-B1EE-6A70415EFC9E}" dt="2024-11-04T20:35:34.988" v="28866" actId="1076"/>
          <ac:picMkLst>
            <pc:docMk/>
            <pc:sldMk cId="3598754489" sldId="323"/>
            <ac:picMk id="10" creationId="{00000000-0000-0000-0000-000000000000}"/>
          </ac:picMkLst>
        </pc:picChg>
      </pc:sldChg>
      <pc:sldChg chg="addSp delSp modSp del mod">
        <pc:chgData name="Chris Souther" userId="2627190d-b10c-4d06-b4d6-4d7258a32f45" providerId="ADAL" clId="{2F67C685-0CA1-4397-B1EE-6A70415EFC9E}" dt="2024-08-28T19:03:07.343" v="76" actId="47"/>
        <pc:sldMkLst>
          <pc:docMk/>
          <pc:sldMk cId="414245292" sldId="324"/>
        </pc:sldMkLst>
        <pc:spChg chg="del">
          <ac:chgData name="Chris Souther" userId="2627190d-b10c-4d06-b4d6-4d7258a32f45" providerId="ADAL" clId="{2F67C685-0CA1-4397-B1EE-6A70415EFC9E}" dt="2024-08-28T18:59:14.094" v="71" actId="478"/>
          <ac:spMkLst>
            <pc:docMk/>
            <pc:sldMk cId="414245292" sldId="324"/>
            <ac:spMk id="2" creationId="{00000000-0000-0000-0000-000000000000}"/>
          </ac:spMkLst>
        </pc:spChg>
        <pc:spChg chg="mod">
          <ac:chgData name="Chris Souther" userId="2627190d-b10c-4d06-b4d6-4d7258a32f45" providerId="ADAL" clId="{2F67C685-0CA1-4397-B1EE-6A70415EFC9E}" dt="2024-08-28T18:59:10.528" v="70" actId="20577"/>
          <ac:spMkLst>
            <pc:docMk/>
            <pc:sldMk cId="414245292" sldId="324"/>
            <ac:spMk id="3" creationId="{00000000-0000-0000-0000-000000000000}"/>
          </ac:spMkLst>
        </pc:spChg>
        <pc:spChg chg="mod">
          <ac:chgData name="Chris Souther" userId="2627190d-b10c-4d06-b4d6-4d7258a32f45" providerId="ADAL" clId="{2F67C685-0CA1-4397-B1EE-6A70415EFC9E}" dt="2024-08-28T18:59:46.226" v="74" actId="1076"/>
          <ac:spMkLst>
            <pc:docMk/>
            <pc:sldMk cId="414245292" sldId="324"/>
            <ac:spMk id="7" creationId="{00000000-0000-0000-0000-000000000000}"/>
          </ac:spMkLst>
        </pc:spChg>
        <pc:spChg chg="add del mod">
          <ac:chgData name="Chris Souther" userId="2627190d-b10c-4d06-b4d6-4d7258a32f45" providerId="ADAL" clId="{2F67C685-0CA1-4397-B1EE-6A70415EFC9E}" dt="2024-08-28T18:59:30.329" v="72" actId="478"/>
          <ac:spMkLst>
            <pc:docMk/>
            <pc:sldMk cId="414245292" sldId="324"/>
            <ac:spMk id="12" creationId="{E1B79C16-7B3D-5DEC-8349-AADBE7B0A831}"/>
          </ac:spMkLst>
        </pc:spChg>
        <pc:spChg chg="del">
          <ac:chgData name="Chris Souther" userId="2627190d-b10c-4d06-b4d6-4d7258a32f45" providerId="ADAL" clId="{2F67C685-0CA1-4397-B1EE-6A70415EFC9E}" dt="2024-08-28T18:59:39.578" v="73" actId="478"/>
          <ac:spMkLst>
            <pc:docMk/>
            <pc:sldMk cId="414245292" sldId="324"/>
            <ac:spMk id="24" creationId="{00000000-0000-0000-0000-000000000000}"/>
          </ac:spMkLst>
        </pc:spChg>
        <pc:cxnChg chg="mod">
          <ac:chgData name="Chris Souther" userId="2627190d-b10c-4d06-b4d6-4d7258a32f45" providerId="ADAL" clId="{2F67C685-0CA1-4397-B1EE-6A70415EFC9E}" dt="2024-08-28T18:59:51.010" v="75" actId="1076"/>
          <ac:cxnSpMkLst>
            <pc:docMk/>
            <pc:sldMk cId="414245292" sldId="324"/>
            <ac:cxnSpMk id="11" creationId="{00000000-0000-0000-0000-000000000000}"/>
          </ac:cxnSpMkLst>
        </pc:cxnChg>
      </pc:sldChg>
      <pc:sldChg chg="addSp delSp modSp mod modTransition">
        <pc:chgData name="Chris Souther" userId="2627190d-b10c-4d06-b4d6-4d7258a32f45" providerId="ADAL" clId="{2F67C685-0CA1-4397-B1EE-6A70415EFC9E}" dt="2024-09-06T15:04:32.618" v="23590"/>
        <pc:sldMkLst>
          <pc:docMk/>
          <pc:sldMk cId="2037165688" sldId="324"/>
        </pc:sldMkLst>
        <pc:spChg chg="del">
          <ac:chgData name="Chris Souther" userId="2627190d-b10c-4d06-b4d6-4d7258a32f45" providerId="ADAL" clId="{2F67C685-0CA1-4397-B1EE-6A70415EFC9E}" dt="2024-08-28T19:11:05.512" v="588" actId="478"/>
          <ac:spMkLst>
            <pc:docMk/>
            <pc:sldMk cId="2037165688" sldId="324"/>
            <ac:spMk id="4" creationId="{00000000-0000-0000-0000-000000000000}"/>
          </ac:spMkLst>
        </pc:spChg>
        <pc:spChg chg="mod">
          <ac:chgData name="Chris Souther" userId="2627190d-b10c-4d06-b4d6-4d7258a32f45" providerId="ADAL" clId="{2F67C685-0CA1-4397-B1EE-6A70415EFC9E}" dt="2024-08-28T19:03:47.083" v="157" actId="20577"/>
          <ac:spMkLst>
            <pc:docMk/>
            <pc:sldMk cId="2037165688" sldId="324"/>
            <ac:spMk id="6" creationId="{00000000-0000-0000-0000-000000000000}"/>
          </ac:spMkLst>
        </pc:spChg>
        <pc:spChg chg="del">
          <ac:chgData name="Chris Souther" userId="2627190d-b10c-4d06-b4d6-4d7258a32f45" providerId="ADAL" clId="{2F67C685-0CA1-4397-B1EE-6A70415EFC9E}" dt="2024-08-28T19:03:50.539" v="158" actId="478"/>
          <ac:spMkLst>
            <pc:docMk/>
            <pc:sldMk cId="2037165688" sldId="324"/>
            <ac:spMk id="7" creationId="{00000000-0000-0000-0000-000000000000}"/>
          </ac:spMkLst>
        </pc:spChg>
        <pc:spChg chg="add del mod">
          <ac:chgData name="Chris Souther" userId="2627190d-b10c-4d06-b4d6-4d7258a32f45" providerId="ADAL" clId="{2F67C685-0CA1-4397-B1EE-6A70415EFC9E}" dt="2024-08-28T19:03:53.161" v="159" actId="478"/>
          <ac:spMkLst>
            <pc:docMk/>
            <pc:sldMk cId="2037165688" sldId="324"/>
            <ac:spMk id="8" creationId="{D1541953-D1E9-40B7-2A84-51FFA3CB2E6A}"/>
          </ac:spMkLst>
        </pc:spChg>
        <pc:spChg chg="add">
          <ac:chgData name="Chris Souther" userId="2627190d-b10c-4d06-b4d6-4d7258a32f45" providerId="ADAL" clId="{2F67C685-0CA1-4397-B1EE-6A70415EFC9E}" dt="2024-08-28T19:07:12.553" v="363"/>
          <ac:spMkLst>
            <pc:docMk/>
            <pc:sldMk cId="2037165688" sldId="324"/>
            <ac:spMk id="9" creationId="{10513B0D-3194-DC54-4BF6-0C9AA4FE5B55}"/>
          </ac:spMkLst>
        </pc:spChg>
        <pc:spChg chg="add">
          <ac:chgData name="Chris Souther" userId="2627190d-b10c-4d06-b4d6-4d7258a32f45" providerId="ADAL" clId="{2F67C685-0CA1-4397-B1EE-6A70415EFC9E}" dt="2024-08-28T19:07:37.155" v="374"/>
          <ac:spMkLst>
            <pc:docMk/>
            <pc:sldMk cId="2037165688" sldId="324"/>
            <ac:spMk id="10" creationId="{4B3B15CE-564A-8551-2279-5858AE37151F}"/>
          </ac:spMkLst>
        </pc:spChg>
        <pc:spChg chg="add mod">
          <ac:chgData name="Chris Souther" userId="2627190d-b10c-4d06-b4d6-4d7258a32f45" providerId="ADAL" clId="{2F67C685-0CA1-4397-B1EE-6A70415EFC9E}" dt="2024-08-28T19:24:46.509" v="1396" actId="113"/>
          <ac:spMkLst>
            <pc:docMk/>
            <pc:sldMk cId="2037165688" sldId="324"/>
            <ac:spMk id="12" creationId="{609AE833-5A5F-3173-0414-A6466DF08E11}"/>
          </ac:spMkLst>
        </pc:spChg>
        <pc:spChg chg="del">
          <ac:chgData name="Chris Souther" userId="2627190d-b10c-4d06-b4d6-4d7258a32f45" providerId="ADAL" clId="{2F67C685-0CA1-4397-B1EE-6A70415EFC9E}" dt="2024-08-28T19:03:56.169" v="160" actId="478"/>
          <ac:spMkLst>
            <pc:docMk/>
            <pc:sldMk cId="2037165688" sldId="324"/>
            <ac:spMk id="19" creationId="{00000000-0000-0000-0000-000000000000}"/>
          </ac:spMkLst>
        </pc:spChg>
        <pc:spChg chg="del">
          <ac:chgData name="Chris Souther" userId="2627190d-b10c-4d06-b4d6-4d7258a32f45" providerId="ADAL" clId="{2F67C685-0CA1-4397-B1EE-6A70415EFC9E}" dt="2024-08-28T19:07:27.595" v="368" actId="478"/>
          <ac:spMkLst>
            <pc:docMk/>
            <pc:sldMk cId="2037165688" sldId="324"/>
            <ac:spMk id="25" creationId="{00000000-0000-0000-0000-000000000000}"/>
          </ac:spMkLst>
        </pc:spChg>
        <pc:spChg chg="del mod">
          <ac:chgData name="Chris Souther" userId="2627190d-b10c-4d06-b4d6-4d7258a32f45" providerId="ADAL" clId="{2F67C685-0CA1-4397-B1EE-6A70415EFC9E}" dt="2024-08-28T19:07:31" v="370" actId="478"/>
          <ac:spMkLst>
            <pc:docMk/>
            <pc:sldMk cId="2037165688" sldId="324"/>
            <ac:spMk id="26" creationId="{00000000-0000-0000-0000-000000000000}"/>
          </ac:spMkLst>
        </pc:spChg>
        <pc:spChg chg="mod">
          <ac:chgData name="Chris Souther" userId="2627190d-b10c-4d06-b4d6-4d7258a32f45" providerId="ADAL" clId="{2F67C685-0CA1-4397-B1EE-6A70415EFC9E}" dt="2024-08-28T19:24:43.821" v="1395" actId="113"/>
          <ac:spMkLst>
            <pc:docMk/>
            <pc:sldMk cId="2037165688" sldId="324"/>
            <ac:spMk id="36" creationId="{00000000-0000-0000-0000-000000000000}"/>
          </ac:spMkLst>
        </pc:spChg>
        <pc:spChg chg="mod">
          <ac:chgData name="Chris Souther" userId="2627190d-b10c-4d06-b4d6-4d7258a32f45" providerId="ADAL" clId="{2F67C685-0CA1-4397-B1EE-6A70415EFC9E}" dt="2024-08-28T19:11:00.917" v="587" actId="1036"/>
          <ac:spMkLst>
            <pc:docMk/>
            <pc:sldMk cId="2037165688" sldId="324"/>
            <ac:spMk id="37" creationId="{00000000-0000-0000-0000-000000000000}"/>
          </ac:spMkLst>
        </pc:spChg>
        <pc:spChg chg="del mod">
          <ac:chgData name="Chris Souther" userId="2627190d-b10c-4d06-b4d6-4d7258a32f45" providerId="ADAL" clId="{2F67C685-0CA1-4397-B1EE-6A70415EFC9E}" dt="2024-08-28T19:15:38.303" v="590" actId="478"/>
          <ac:spMkLst>
            <pc:docMk/>
            <pc:sldMk cId="2037165688" sldId="324"/>
            <ac:spMk id="38" creationId="{00000000-0000-0000-0000-000000000000}"/>
          </ac:spMkLst>
        </pc:spChg>
        <pc:spChg chg="del">
          <ac:chgData name="Chris Souther" userId="2627190d-b10c-4d06-b4d6-4d7258a32f45" providerId="ADAL" clId="{2F67C685-0CA1-4397-B1EE-6A70415EFC9E}" dt="2024-08-28T19:07:22.216" v="365" actId="478"/>
          <ac:spMkLst>
            <pc:docMk/>
            <pc:sldMk cId="2037165688" sldId="324"/>
            <ac:spMk id="39" creationId="{00000000-0000-0000-0000-000000000000}"/>
          </ac:spMkLst>
        </pc:spChg>
        <pc:spChg chg="del mod">
          <ac:chgData name="Chris Souther" userId="2627190d-b10c-4d06-b4d6-4d7258a32f45" providerId="ADAL" clId="{2F67C685-0CA1-4397-B1EE-6A70415EFC9E}" dt="2024-08-28T19:17:57.278" v="595" actId="478"/>
          <ac:spMkLst>
            <pc:docMk/>
            <pc:sldMk cId="2037165688" sldId="324"/>
            <ac:spMk id="40" creationId="{00000000-0000-0000-0000-000000000000}"/>
          </ac:spMkLst>
        </pc:spChg>
        <pc:spChg chg="del">
          <ac:chgData name="Chris Souther" userId="2627190d-b10c-4d06-b4d6-4d7258a32f45" providerId="ADAL" clId="{2F67C685-0CA1-4397-B1EE-6A70415EFC9E}" dt="2024-08-28T19:07:25.416" v="367" actId="478"/>
          <ac:spMkLst>
            <pc:docMk/>
            <pc:sldMk cId="2037165688" sldId="324"/>
            <ac:spMk id="41" creationId="{00000000-0000-0000-0000-000000000000}"/>
          </ac:spMkLst>
        </pc:spChg>
        <pc:spChg chg="del mod">
          <ac:chgData name="Chris Souther" userId="2627190d-b10c-4d06-b4d6-4d7258a32f45" providerId="ADAL" clId="{2F67C685-0CA1-4397-B1EE-6A70415EFC9E}" dt="2024-08-28T19:10:54.285" v="570" actId="478"/>
          <ac:spMkLst>
            <pc:docMk/>
            <pc:sldMk cId="2037165688" sldId="324"/>
            <ac:spMk id="49" creationId="{00000000-0000-0000-0000-000000000000}"/>
          </ac:spMkLst>
        </pc:spChg>
        <pc:picChg chg="add mod">
          <ac:chgData name="Chris Souther" userId="2627190d-b10c-4d06-b4d6-4d7258a32f45" providerId="ADAL" clId="{2F67C685-0CA1-4397-B1EE-6A70415EFC9E}" dt="2024-08-28T19:15:47.482" v="592" actId="14100"/>
          <ac:picMkLst>
            <pc:docMk/>
            <pc:sldMk cId="2037165688" sldId="324"/>
            <ac:picMk id="14" creationId="{48AA29ED-221B-2344-E5E1-C262DD2F297E}"/>
          </ac:picMkLst>
        </pc:picChg>
        <pc:picChg chg="add mod">
          <ac:chgData name="Chris Souther" userId="2627190d-b10c-4d06-b4d6-4d7258a32f45" providerId="ADAL" clId="{2F67C685-0CA1-4397-B1EE-6A70415EFC9E}" dt="2024-08-28T19:18:05.630" v="597" actId="14100"/>
          <ac:picMkLst>
            <pc:docMk/>
            <pc:sldMk cId="2037165688" sldId="324"/>
            <ac:picMk id="16" creationId="{13C4898A-785B-D12E-261E-8F6903FEE36E}"/>
          </ac:picMkLst>
        </pc:picChg>
        <pc:cxnChg chg="mod">
          <ac:chgData name="Chris Souther" userId="2627190d-b10c-4d06-b4d6-4d7258a32f45" providerId="ADAL" clId="{2F67C685-0CA1-4397-B1EE-6A70415EFC9E}" dt="2024-08-28T19:11:00.917" v="587" actId="1036"/>
          <ac:cxnSpMkLst>
            <pc:docMk/>
            <pc:sldMk cId="2037165688" sldId="324"/>
            <ac:cxnSpMk id="11" creationId="{00000000-0000-0000-0000-000000000000}"/>
          </ac:cxnSpMkLst>
        </pc:cxnChg>
        <pc:cxnChg chg="del">
          <ac:chgData name="Chris Souther" userId="2627190d-b10c-4d06-b4d6-4d7258a32f45" providerId="ADAL" clId="{2F67C685-0CA1-4397-B1EE-6A70415EFC9E}" dt="2024-08-28T19:07:23.928" v="366" actId="478"/>
          <ac:cxnSpMkLst>
            <pc:docMk/>
            <pc:sldMk cId="2037165688" sldId="324"/>
            <ac:cxnSpMk id="33" creationId="{00000000-0000-0000-0000-000000000000}"/>
          </ac:cxnSpMkLst>
        </pc:cxnChg>
      </pc:sldChg>
      <pc:sldChg chg="addSp delSp modSp add mod modTransition">
        <pc:chgData name="Chris Souther" userId="2627190d-b10c-4d06-b4d6-4d7258a32f45" providerId="ADAL" clId="{2F67C685-0CA1-4397-B1EE-6A70415EFC9E}" dt="2024-09-06T15:04:32.618" v="23590"/>
        <pc:sldMkLst>
          <pc:docMk/>
          <pc:sldMk cId="280429256" sldId="325"/>
        </pc:sldMkLst>
        <pc:spChg chg="add mod">
          <ac:chgData name="Chris Souther" userId="2627190d-b10c-4d06-b4d6-4d7258a32f45" providerId="ADAL" clId="{2F67C685-0CA1-4397-B1EE-6A70415EFC9E}" dt="2024-08-28T19:32:51.326" v="2286" actId="6549"/>
          <ac:spMkLst>
            <pc:docMk/>
            <pc:sldMk cId="280429256" sldId="325"/>
            <ac:spMk id="2" creationId="{9BB07807-EAEB-56B1-A0A8-A69BF7F1AE35}"/>
          </ac:spMkLst>
        </pc:spChg>
        <pc:spChg chg="del mod">
          <ac:chgData name="Chris Souther" userId="2627190d-b10c-4d06-b4d6-4d7258a32f45" providerId="ADAL" clId="{2F67C685-0CA1-4397-B1EE-6A70415EFC9E}" dt="2024-08-28T19:26:42.719" v="1451" actId="478"/>
          <ac:spMkLst>
            <pc:docMk/>
            <pc:sldMk cId="280429256" sldId="325"/>
            <ac:spMk id="12" creationId="{609AE833-5A5F-3173-0414-A6466DF08E11}"/>
          </ac:spMkLst>
        </pc:spChg>
        <pc:spChg chg="mod">
          <ac:chgData name="Chris Souther" userId="2627190d-b10c-4d06-b4d6-4d7258a32f45" providerId="ADAL" clId="{2F67C685-0CA1-4397-B1EE-6A70415EFC9E}" dt="2024-08-30T13:04:20.497" v="6258" actId="6549"/>
          <ac:spMkLst>
            <pc:docMk/>
            <pc:sldMk cId="280429256" sldId="325"/>
            <ac:spMk id="36" creationId="{00000000-0000-0000-0000-000000000000}"/>
          </ac:spMkLst>
        </pc:spChg>
        <pc:picChg chg="add del">
          <ac:chgData name="Chris Souther" userId="2627190d-b10c-4d06-b4d6-4d7258a32f45" providerId="ADAL" clId="{2F67C685-0CA1-4397-B1EE-6A70415EFC9E}" dt="2024-08-28T19:36:57.826" v="2289" actId="478"/>
          <ac:picMkLst>
            <pc:docMk/>
            <pc:sldMk cId="280429256" sldId="325"/>
            <ac:picMk id="7" creationId="{7AF2D5F1-00D0-E3CB-9BF1-FECB55BBE840}"/>
          </ac:picMkLst>
        </pc:picChg>
        <pc:picChg chg="add mod">
          <ac:chgData name="Chris Souther" userId="2627190d-b10c-4d06-b4d6-4d7258a32f45" providerId="ADAL" clId="{2F67C685-0CA1-4397-B1EE-6A70415EFC9E}" dt="2024-08-28T19:38:49.431" v="2293" actId="1076"/>
          <ac:picMkLst>
            <pc:docMk/>
            <pc:sldMk cId="280429256" sldId="325"/>
            <ac:picMk id="9" creationId="{70FBD4F9-1F19-DBF5-29F0-D21175A43969}"/>
          </ac:picMkLst>
        </pc:picChg>
        <pc:picChg chg="add mod">
          <ac:chgData name="Chris Souther" userId="2627190d-b10c-4d06-b4d6-4d7258a32f45" providerId="ADAL" clId="{2F67C685-0CA1-4397-B1EE-6A70415EFC9E}" dt="2024-08-28T19:45:07.716" v="2298" actId="1076"/>
          <ac:picMkLst>
            <pc:docMk/>
            <pc:sldMk cId="280429256" sldId="325"/>
            <ac:picMk id="13" creationId="{DF338FD4-D0E2-E57B-DEE1-D0B566EA8927}"/>
          </ac:picMkLst>
        </pc:picChg>
        <pc:picChg chg="del">
          <ac:chgData name="Chris Souther" userId="2627190d-b10c-4d06-b4d6-4d7258a32f45" providerId="ADAL" clId="{2F67C685-0CA1-4397-B1EE-6A70415EFC9E}" dt="2024-08-28T19:36:51.968" v="2287" actId="478"/>
          <ac:picMkLst>
            <pc:docMk/>
            <pc:sldMk cId="280429256" sldId="325"/>
            <ac:picMk id="14" creationId="{48AA29ED-221B-2344-E5E1-C262DD2F297E}"/>
          </ac:picMkLst>
        </pc:picChg>
        <pc:picChg chg="del">
          <ac:chgData name="Chris Souther" userId="2627190d-b10c-4d06-b4d6-4d7258a32f45" providerId="ADAL" clId="{2F67C685-0CA1-4397-B1EE-6A70415EFC9E}" dt="2024-08-28T19:38:51.551" v="2294" actId="478"/>
          <ac:picMkLst>
            <pc:docMk/>
            <pc:sldMk cId="280429256" sldId="325"/>
            <ac:picMk id="16" creationId="{13C4898A-785B-D12E-261E-8F6903FEE36E}"/>
          </ac:picMkLst>
        </pc:picChg>
      </pc:sldChg>
      <pc:sldChg chg="addSp delSp modSp add mod modTransition">
        <pc:chgData name="Chris Souther" userId="2627190d-b10c-4d06-b4d6-4d7258a32f45" providerId="ADAL" clId="{2F67C685-0CA1-4397-B1EE-6A70415EFC9E}" dt="2024-09-06T15:04:32.618" v="23590"/>
        <pc:sldMkLst>
          <pc:docMk/>
          <pc:sldMk cId="2311745508" sldId="326"/>
        </pc:sldMkLst>
        <pc:spChg chg="mod">
          <ac:chgData name="Chris Souther" userId="2627190d-b10c-4d06-b4d6-4d7258a32f45" providerId="ADAL" clId="{2F67C685-0CA1-4397-B1EE-6A70415EFC9E}" dt="2024-08-30T12:41:38.684" v="4739" actId="20577"/>
          <ac:spMkLst>
            <pc:docMk/>
            <pc:sldMk cId="2311745508" sldId="326"/>
            <ac:spMk id="2" creationId="{9BB07807-EAEB-56B1-A0A8-A69BF7F1AE35}"/>
          </ac:spMkLst>
        </pc:spChg>
        <pc:spChg chg="mod">
          <ac:chgData name="Chris Souther" userId="2627190d-b10c-4d06-b4d6-4d7258a32f45" providerId="ADAL" clId="{2F67C685-0CA1-4397-B1EE-6A70415EFC9E}" dt="2024-08-30T12:37:27.386" v="4064" actId="6549"/>
          <ac:spMkLst>
            <pc:docMk/>
            <pc:sldMk cId="2311745508" sldId="326"/>
            <ac:spMk id="36" creationId="{00000000-0000-0000-0000-000000000000}"/>
          </ac:spMkLst>
        </pc:spChg>
        <pc:picChg chg="add mod">
          <ac:chgData name="Chris Souther" userId="2627190d-b10c-4d06-b4d6-4d7258a32f45" providerId="ADAL" clId="{2F67C685-0CA1-4397-B1EE-6A70415EFC9E}" dt="2024-08-30T12:46:49.835" v="4743" actId="14100"/>
          <ac:picMkLst>
            <pc:docMk/>
            <pc:sldMk cId="2311745508" sldId="326"/>
            <ac:picMk id="7" creationId="{AEC2CDBA-0C3A-D3AE-9741-4D034BD171E7}"/>
          </ac:picMkLst>
        </pc:picChg>
        <pc:picChg chg="del">
          <ac:chgData name="Chris Souther" userId="2627190d-b10c-4d06-b4d6-4d7258a32f45" providerId="ADAL" clId="{2F67C685-0CA1-4397-B1EE-6A70415EFC9E}" dt="2024-08-30T12:46:40.254" v="4740" actId="478"/>
          <ac:picMkLst>
            <pc:docMk/>
            <pc:sldMk cId="2311745508" sldId="326"/>
            <ac:picMk id="9" creationId="{70FBD4F9-1F19-DBF5-29F0-D21175A43969}"/>
          </ac:picMkLst>
        </pc:picChg>
        <pc:picChg chg="add mod">
          <ac:chgData name="Chris Souther" userId="2627190d-b10c-4d06-b4d6-4d7258a32f45" providerId="ADAL" clId="{2F67C685-0CA1-4397-B1EE-6A70415EFC9E}" dt="2024-08-30T12:49:23.198" v="4748" actId="1076"/>
          <ac:picMkLst>
            <pc:docMk/>
            <pc:sldMk cId="2311745508" sldId="326"/>
            <ac:picMk id="10" creationId="{F7849429-4F16-6F5C-5A58-42F38983B4AA}"/>
          </ac:picMkLst>
        </pc:picChg>
        <pc:picChg chg="del">
          <ac:chgData name="Chris Souther" userId="2627190d-b10c-4d06-b4d6-4d7258a32f45" providerId="ADAL" clId="{2F67C685-0CA1-4397-B1EE-6A70415EFC9E}" dt="2024-08-30T12:47:46.845" v="4744" actId="478"/>
          <ac:picMkLst>
            <pc:docMk/>
            <pc:sldMk cId="2311745508" sldId="326"/>
            <ac:picMk id="13" creationId="{DF338FD4-D0E2-E57B-DEE1-D0B566EA8927}"/>
          </ac:picMkLst>
        </pc:picChg>
      </pc:sldChg>
      <pc:sldChg chg="addSp delSp modSp add mod modTransition">
        <pc:chgData name="Chris Souther" userId="2627190d-b10c-4d06-b4d6-4d7258a32f45" providerId="ADAL" clId="{2F67C685-0CA1-4397-B1EE-6A70415EFC9E}" dt="2024-09-06T15:04:32.618" v="23590"/>
        <pc:sldMkLst>
          <pc:docMk/>
          <pc:sldMk cId="1622157798" sldId="327"/>
        </pc:sldMkLst>
        <pc:spChg chg="mod">
          <ac:chgData name="Chris Souther" userId="2627190d-b10c-4d06-b4d6-4d7258a32f45" providerId="ADAL" clId="{2F67C685-0CA1-4397-B1EE-6A70415EFC9E}" dt="2024-09-05T18:50:22.599" v="21354"/>
          <ac:spMkLst>
            <pc:docMk/>
            <pc:sldMk cId="1622157798" sldId="327"/>
            <ac:spMk id="2" creationId="{9BB07807-EAEB-56B1-A0A8-A69BF7F1AE35}"/>
          </ac:spMkLst>
        </pc:spChg>
        <pc:spChg chg="del mod">
          <ac:chgData name="Chris Souther" userId="2627190d-b10c-4d06-b4d6-4d7258a32f45" providerId="ADAL" clId="{2F67C685-0CA1-4397-B1EE-6A70415EFC9E}" dt="2024-09-03T20:15:48.979" v="18986" actId="478"/>
          <ac:spMkLst>
            <pc:docMk/>
            <pc:sldMk cId="1622157798" sldId="327"/>
            <ac:spMk id="36" creationId="{00000000-0000-0000-0000-000000000000}"/>
          </ac:spMkLst>
        </pc:spChg>
        <pc:picChg chg="del">
          <ac:chgData name="Chris Souther" userId="2627190d-b10c-4d06-b4d6-4d7258a32f45" providerId="ADAL" clId="{2F67C685-0CA1-4397-B1EE-6A70415EFC9E}" dt="2024-08-30T12:54:53.575" v="5486" actId="478"/>
          <ac:picMkLst>
            <pc:docMk/>
            <pc:sldMk cId="1622157798" sldId="327"/>
            <ac:picMk id="7" creationId="{AEC2CDBA-0C3A-D3AE-9741-4D034BD171E7}"/>
          </ac:picMkLst>
        </pc:picChg>
        <pc:picChg chg="add del mod">
          <ac:chgData name="Chris Souther" userId="2627190d-b10c-4d06-b4d6-4d7258a32f45" providerId="ADAL" clId="{2F67C685-0CA1-4397-B1EE-6A70415EFC9E}" dt="2024-09-03T20:15:45.275" v="18985" actId="478"/>
          <ac:picMkLst>
            <pc:docMk/>
            <pc:sldMk cId="1622157798" sldId="327"/>
            <ac:picMk id="8" creationId="{D2165173-B054-D415-9D3C-3564018B49FD}"/>
          </ac:picMkLst>
        </pc:picChg>
        <pc:picChg chg="del">
          <ac:chgData name="Chris Souther" userId="2627190d-b10c-4d06-b4d6-4d7258a32f45" providerId="ADAL" clId="{2F67C685-0CA1-4397-B1EE-6A70415EFC9E}" dt="2024-08-30T12:56:35.474" v="5490" actId="478"/>
          <ac:picMkLst>
            <pc:docMk/>
            <pc:sldMk cId="1622157798" sldId="327"/>
            <ac:picMk id="10" creationId="{F7849429-4F16-6F5C-5A58-42F38983B4AA}"/>
          </ac:picMkLst>
        </pc:picChg>
        <pc:picChg chg="add mod">
          <ac:chgData name="Chris Souther" userId="2627190d-b10c-4d06-b4d6-4d7258a32f45" providerId="ADAL" clId="{2F67C685-0CA1-4397-B1EE-6A70415EFC9E}" dt="2024-09-03T20:15:52.482" v="18987" actId="1076"/>
          <ac:picMkLst>
            <pc:docMk/>
            <pc:sldMk cId="1622157798" sldId="327"/>
            <ac:picMk id="12" creationId="{A542AD5E-4D18-ED67-7C83-364CB8703A75}"/>
          </ac:picMkLst>
        </pc:picChg>
      </pc:sldChg>
      <pc:sldChg chg="addSp modSp add del mod setBg replTag">
        <pc:chgData name="Chris Souther" userId="2627190d-b10c-4d06-b4d6-4d7258a32f45" providerId="ADAL" clId="{2F67C685-0CA1-4397-B1EE-6A70415EFC9E}" dt="2024-08-29T13:01:30.759" v="3755" actId="47"/>
        <pc:sldMkLst>
          <pc:docMk/>
          <pc:sldMk cId="1792311015" sldId="327"/>
        </pc:sldMkLst>
        <pc:spChg chg="add mod replST">
          <ac:chgData name="Chris Souther" userId="2627190d-b10c-4d06-b4d6-4d7258a32f45" providerId="ADAL" clId="{2F67C685-0CA1-4397-B1EE-6A70415EFC9E}" dt="2024-08-29T12:40:46.785" v="3652" actId="27636"/>
          <ac:spMkLst>
            <pc:docMk/>
            <pc:sldMk cId="1792311015" sldId="327"/>
            <ac:spMk id="5" creationId="{6A318156-3FA1-4493-AC23-B1D1C24B4D22}"/>
          </ac:spMkLst>
        </pc:spChg>
        <pc:spChg chg="add mod replST">
          <ac:chgData name="Chris Souther" userId="2627190d-b10c-4d06-b4d6-4d7258a32f45" providerId="ADAL" clId="{2F67C685-0CA1-4397-B1EE-6A70415EFC9E}" dt="2024-08-29T12:40:46.717" v="3636"/>
          <ac:spMkLst>
            <pc:docMk/>
            <pc:sldMk cId="1792311015" sldId="327"/>
            <ac:spMk id="12" creationId="{30D54F21-2542-5C06-B751-CC5C7FC05D82}"/>
          </ac:spMkLst>
        </pc:spChg>
        <pc:spChg chg="add mod replST">
          <ac:chgData name="Chris Souther" userId="2627190d-b10c-4d06-b4d6-4d7258a32f45" providerId="ADAL" clId="{2F67C685-0CA1-4397-B1EE-6A70415EFC9E}" dt="2024-08-29T12:40:46.784" v="3651" actId="27636"/>
          <ac:spMkLst>
            <pc:docMk/>
            <pc:sldMk cId="1792311015" sldId="327"/>
            <ac:spMk id="13" creationId="{862D40EA-A3EC-39F6-64A8-FD4A031E799E}"/>
          </ac:spMkLst>
        </pc:spChg>
        <pc:picChg chg="add mod replST">
          <ac:chgData name="Chris Souther" userId="2627190d-b10c-4d06-b4d6-4d7258a32f45" providerId="ADAL" clId="{2F67C685-0CA1-4397-B1EE-6A70415EFC9E}" dt="2024-08-29T12:40:46.447" v="3620"/>
          <ac:picMkLst>
            <pc:docMk/>
            <pc:sldMk cId="1792311015" sldId="327"/>
            <ac:picMk id="7" creationId="{68EC7131-D4E3-40CB-FFE5-12261E7BD93B}"/>
          </ac:picMkLst>
        </pc:picChg>
        <pc:picChg chg="add mod replST">
          <ac:chgData name="Chris Souther" userId="2627190d-b10c-4d06-b4d6-4d7258a32f45" providerId="ADAL" clId="{2F67C685-0CA1-4397-B1EE-6A70415EFC9E}" dt="2024-08-29T12:40:46.556" v="3623"/>
          <ac:picMkLst>
            <pc:docMk/>
            <pc:sldMk cId="1792311015" sldId="327"/>
            <ac:picMk id="9" creationId="{730602B7-F086-7656-09D6-84695C522701}"/>
          </ac:picMkLst>
        </pc:picChg>
        <pc:picChg chg="add mod replST">
          <ac:chgData name="Chris Souther" userId="2627190d-b10c-4d06-b4d6-4d7258a32f45" providerId="ADAL" clId="{2F67C685-0CA1-4397-B1EE-6A70415EFC9E}" dt="2024-08-29T12:40:46.711" v="3627"/>
          <ac:picMkLst>
            <pc:docMk/>
            <pc:sldMk cId="1792311015" sldId="327"/>
            <ac:picMk id="11" creationId="{3BA24414-3AF0-7864-7DD6-58AA00683CD8}"/>
          </ac:picMkLst>
        </pc:picChg>
      </pc:sldChg>
      <pc:sldChg chg="addSp modSp add del mod setBg replTag">
        <pc:chgData name="Chris Souther" userId="2627190d-b10c-4d06-b4d6-4d7258a32f45" providerId="ADAL" clId="{2F67C685-0CA1-4397-B1EE-6A70415EFC9E}" dt="2024-08-29T13:55:07.691" v="3958" actId="47"/>
        <pc:sldMkLst>
          <pc:docMk/>
          <pc:sldMk cId="1814297918" sldId="327"/>
        </pc:sldMkLst>
        <pc:spChg chg="add mod replST">
          <ac:chgData name="Chris Souther" userId="2627190d-b10c-4d06-b4d6-4d7258a32f45" providerId="ADAL" clId="{2F67C685-0CA1-4397-B1EE-6A70415EFC9E}" dt="2024-08-29T13:01:49.847" v="3804" actId="27636"/>
          <ac:spMkLst>
            <pc:docMk/>
            <pc:sldMk cId="1814297918" sldId="327"/>
            <ac:spMk id="5" creationId="{BDCCFD5A-B236-F9D3-199D-06B4C17AFE8C}"/>
          </ac:spMkLst>
        </pc:spChg>
        <pc:spChg chg="add mod replST">
          <ac:chgData name="Chris Souther" userId="2627190d-b10c-4d06-b4d6-4d7258a32f45" providerId="ADAL" clId="{2F67C685-0CA1-4397-B1EE-6A70415EFC9E}" dt="2024-08-29T13:01:49.816" v="3789"/>
          <ac:spMkLst>
            <pc:docMk/>
            <pc:sldMk cId="1814297918" sldId="327"/>
            <ac:spMk id="12" creationId="{F688CD74-8271-200F-26B9-C2C4FFA512BB}"/>
          </ac:spMkLst>
        </pc:spChg>
        <pc:spChg chg="add mod replST">
          <ac:chgData name="Chris Souther" userId="2627190d-b10c-4d06-b4d6-4d7258a32f45" providerId="ADAL" clId="{2F67C685-0CA1-4397-B1EE-6A70415EFC9E}" dt="2024-08-29T13:01:49.848" v="3805" actId="27636"/>
          <ac:spMkLst>
            <pc:docMk/>
            <pc:sldMk cId="1814297918" sldId="327"/>
            <ac:spMk id="13" creationId="{2C745489-9C01-FB91-8EC6-28C6607A3DFB}"/>
          </ac:spMkLst>
        </pc:spChg>
        <pc:picChg chg="add mod replST">
          <ac:chgData name="Chris Souther" userId="2627190d-b10c-4d06-b4d6-4d7258a32f45" providerId="ADAL" clId="{2F67C685-0CA1-4397-B1EE-6A70415EFC9E}" dt="2024-08-29T13:01:49.605" v="3773"/>
          <ac:picMkLst>
            <pc:docMk/>
            <pc:sldMk cId="1814297918" sldId="327"/>
            <ac:picMk id="7" creationId="{094A9070-FB82-2050-D640-B0FF157171E1}"/>
          </ac:picMkLst>
        </pc:picChg>
        <pc:picChg chg="add mod replST">
          <ac:chgData name="Chris Souther" userId="2627190d-b10c-4d06-b4d6-4d7258a32f45" providerId="ADAL" clId="{2F67C685-0CA1-4397-B1EE-6A70415EFC9E}" dt="2024-08-29T13:01:49.678" v="3776"/>
          <ac:picMkLst>
            <pc:docMk/>
            <pc:sldMk cId="1814297918" sldId="327"/>
            <ac:picMk id="9" creationId="{9115EFE3-5D1F-2A2D-5534-324021CC11F8}"/>
          </ac:picMkLst>
        </pc:picChg>
        <pc:picChg chg="add mod replST">
          <ac:chgData name="Chris Souther" userId="2627190d-b10c-4d06-b4d6-4d7258a32f45" providerId="ADAL" clId="{2F67C685-0CA1-4397-B1EE-6A70415EFC9E}" dt="2024-08-29T13:01:49.809" v="3780"/>
          <ac:picMkLst>
            <pc:docMk/>
            <pc:sldMk cId="1814297918" sldId="327"/>
            <ac:picMk id="11" creationId="{871CDA78-1202-4EE5-A3EF-6672E0A18A5F}"/>
          </ac:picMkLst>
        </pc:picChg>
      </pc:sldChg>
      <pc:sldChg chg="addSp modSp add del mod setBg replTag delTag">
        <pc:chgData name="Chris Souther" userId="2627190d-b10c-4d06-b4d6-4d7258a32f45" providerId="ADAL" clId="{2F67C685-0CA1-4397-B1EE-6A70415EFC9E}" dt="2024-08-30T12:37:27.084" v="4063" actId="47"/>
        <pc:sldMkLst>
          <pc:docMk/>
          <pc:sldMk cId="2350659104" sldId="327"/>
        </pc:sldMkLst>
        <pc:spChg chg="add mod replST delST">
          <ac:chgData name="Chris Souther" userId="2627190d-b10c-4d06-b4d6-4d7258a32f45" providerId="ADAL" clId="{2F67C685-0CA1-4397-B1EE-6A70415EFC9E}" dt="2024-08-30T12:37:26.789" v="4062"/>
          <ac:spMkLst>
            <pc:docMk/>
            <pc:sldMk cId="2350659104" sldId="327"/>
            <ac:spMk id="5" creationId="{5B54FBF6-54AF-136F-B1EC-903D68CE46FC}"/>
          </ac:spMkLst>
        </pc:spChg>
        <pc:spChg chg="add mod replST delST">
          <ac:chgData name="Chris Souther" userId="2627190d-b10c-4d06-b4d6-4d7258a32f45" providerId="ADAL" clId="{2F67C685-0CA1-4397-B1EE-6A70415EFC9E}" dt="2024-08-30T12:37:26.779" v="4055"/>
          <ac:spMkLst>
            <pc:docMk/>
            <pc:sldMk cId="2350659104" sldId="327"/>
            <ac:spMk id="12" creationId="{A1DD4F6D-7554-FFD3-B42D-95090CF3D933}"/>
          </ac:spMkLst>
        </pc:spChg>
        <pc:spChg chg="add mod replST delST">
          <ac:chgData name="Chris Souther" userId="2627190d-b10c-4d06-b4d6-4d7258a32f45" providerId="ADAL" clId="{2F67C685-0CA1-4397-B1EE-6A70415EFC9E}" dt="2024-08-30T12:37:26.789" v="4062"/>
          <ac:spMkLst>
            <pc:docMk/>
            <pc:sldMk cId="2350659104" sldId="327"/>
            <ac:spMk id="13" creationId="{D5783BF6-625E-0E5E-C3DB-553B407DCBD3}"/>
          </ac:spMkLst>
        </pc:spChg>
        <pc:picChg chg="add mod replST delST">
          <ac:chgData name="Chris Souther" userId="2627190d-b10c-4d06-b4d6-4d7258a32f45" providerId="ADAL" clId="{2F67C685-0CA1-4397-B1EE-6A70415EFC9E}" dt="2024-08-30T12:37:26.774" v="4051"/>
          <ac:picMkLst>
            <pc:docMk/>
            <pc:sldMk cId="2350659104" sldId="327"/>
            <ac:picMk id="7" creationId="{0D8DDD08-75DC-F0AA-1D55-108EAFAAD84B}"/>
          </ac:picMkLst>
        </pc:picChg>
        <pc:picChg chg="add mod replST delST">
          <ac:chgData name="Chris Souther" userId="2627190d-b10c-4d06-b4d6-4d7258a32f45" providerId="ADAL" clId="{2F67C685-0CA1-4397-B1EE-6A70415EFC9E}" dt="2024-08-30T12:37:26.775" v="4052"/>
          <ac:picMkLst>
            <pc:docMk/>
            <pc:sldMk cId="2350659104" sldId="327"/>
            <ac:picMk id="9" creationId="{C932CE84-DCD2-3ACC-4CD2-E02F36854881}"/>
          </ac:picMkLst>
        </pc:picChg>
        <pc:picChg chg="add mod replST delST">
          <ac:chgData name="Chris Souther" userId="2627190d-b10c-4d06-b4d6-4d7258a32f45" providerId="ADAL" clId="{2F67C685-0CA1-4397-B1EE-6A70415EFC9E}" dt="2024-08-30T12:37:26.778" v="4054"/>
          <ac:picMkLst>
            <pc:docMk/>
            <pc:sldMk cId="2350659104" sldId="327"/>
            <ac:picMk id="11" creationId="{9E8E873B-4FC9-B888-1E9E-7701EA54AC4F}"/>
          </ac:picMkLst>
        </pc:picChg>
      </pc:sldChg>
      <pc:sldChg chg="addSp modSp add del mod setBg replTag">
        <pc:chgData name="Chris Souther" userId="2627190d-b10c-4d06-b4d6-4d7258a32f45" providerId="ADAL" clId="{2F67C685-0CA1-4397-B1EE-6A70415EFC9E}" dt="2024-08-29T12:51:39.900" v="3703" actId="47"/>
        <pc:sldMkLst>
          <pc:docMk/>
          <pc:sldMk cId="301799297" sldId="328"/>
        </pc:sldMkLst>
        <pc:spChg chg="add mod replST">
          <ac:chgData name="Chris Souther" userId="2627190d-b10c-4d06-b4d6-4d7258a32f45" providerId="ADAL" clId="{2F67C685-0CA1-4397-B1EE-6A70415EFC9E}" dt="2024-08-29T12:51:27.872" v="3702" actId="27636"/>
          <ac:spMkLst>
            <pc:docMk/>
            <pc:sldMk cId="301799297" sldId="328"/>
            <ac:spMk id="5" creationId="{568DAB76-4E19-4989-82E8-B00C7AF16801}"/>
          </ac:spMkLst>
        </pc:spChg>
        <pc:spChg chg="add mod replST">
          <ac:chgData name="Chris Souther" userId="2627190d-b10c-4d06-b4d6-4d7258a32f45" providerId="ADAL" clId="{2F67C685-0CA1-4397-B1EE-6A70415EFC9E}" dt="2024-08-29T12:51:27.814" v="3686"/>
          <ac:spMkLst>
            <pc:docMk/>
            <pc:sldMk cId="301799297" sldId="328"/>
            <ac:spMk id="12" creationId="{020E85C7-745B-97A2-C06D-85F4AB2321B0}"/>
          </ac:spMkLst>
        </pc:spChg>
        <pc:spChg chg="add mod replST">
          <ac:chgData name="Chris Souther" userId="2627190d-b10c-4d06-b4d6-4d7258a32f45" providerId="ADAL" clId="{2F67C685-0CA1-4397-B1EE-6A70415EFC9E}" dt="2024-08-29T12:51:27.870" v="3701" actId="27636"/>
          <ac:spMkLst>
            <pc:docMk/>
            <pc:sldMk cId="301799297" sldId="328"/>
            <ac:spMk id="13" creationId="{142DBCDC-8C98-2875-0366-1C61A4A690C9}"/>
          </ac:spMkLst>
        </pc:spChg>
        <pc:picChg chg="add mod replST">
          <ac:chgData name="Chris Souther" userId="2627190d-b10c-4d06-b4d6-4d7258a32f45" providerId="ADAL" clId="{2F67C685-0CA1-4397-B1EE-6A70415EFC9E}" dt="2024-08-29T12:51:27.592" v="3670"/>
          <ac:picMkLst>
            <pc:docMk/>
            <pc:sldMk cId="301799297" sldId="328"/>
            <ac:picMk id="7" creationId="{998ED290-3CC0-F01F-F2DB-38F524C72F85}"/>
          </ac:picMkLst>
        </pc:picChg>
        <pc:picChg chg="add mod replST">
          <ac:chgData name="Chris Souther" userId="2627190d-b10c-4d06-b4d6-4d7258a32f45" providerId="ADAL" clId="{2F67C685-0CA1-4397-B1EE-6A70415EFC9E}" dt="2024-08-29T12:51:27.693" v="3673"/>
          <ac:picMkLst>
            <pc:docMk/>
            <pc:sldMk cId="301799297" sldId="328"/>
            <ac:picMk id="9" creationId="{B1E8FEB6-CC66-544C-60BA-A77E5526C4D6}"/>
          </ac:picMkLst>
        </pc:picChg>
        <pc:picChg chg="add mod replST">
          <ac:chgData name="Chris Souther" userId="2627190d-b10c-4d06-b4d6-4d7258a32f45" providerId="ADAL" clId="{2F67C685-0CA1-4397-B1EE-6A70415EFC9E}" dt="2024-08-29T12:51:27.809" v="3677"/>
          <ac:picMkLst>
            <pc:docMk/>
            <pc:sldMk cId="301799297" sldId="328"/>
            <ac:picMk id="11" creationId="{45318D52-BE19-BA46-39CB-CD26BB1060B3}"/>
          </ac:picMkLst>
        </pc:picChg>
      </pc:sldChg>
      <pc:sldChg chg="addSp modSp add del mod setBg replTag">
        <pc:chgData name="Chris Souther" userId="2627190d-b10c-4d06-b4d6-4d7258a32f45" providerId="ADAL" clId="{2F67C685-0CA1-4397-B1EE-6A70415EFC9E}" dt="2024-08-29T13:01:28.495" v="3754" actId="47"/>
        <pc:sldMkLst>
          <pc:docMk/>
          <pc:sldMk cId="666111855" sldId="328"/>
        </pc:sldMkLst>
        <pc:spChg chg="add mod replST">
          <ac:chgData name="Chris Souther" userId="2627190d-b10c-4d06-b4d6-4d7258a32f45" providerId="ADAL" clId="{2F67C685-0CA1-4397-B1EE-6A70415EFC9E}" dt="2024-08-29T13:00:24.269" v="3752" actId="27636"/>
          <ac:spMkLst>
            <pc:docMk/>
            <pc:sldMk cId="666111855" sldId="328"/>
            <ac:spMk id="5" creationId="{13B65AB3-147F-3DCE-236E-13B82CC3B681}"/>
          </ac:spMkLst>
        </pc:spChg>
        <pc:spChg chg="add mod replST">
          <ac:chgData name="Chris Souther" userId="2627190d-b10c-4d06-b4d6-4d7258a32f45" providerId="ADAL" clId="{2F67C685-0CA1-4397-B1EE-6A70415EFC9E}" dt="2024-08-29T13:00:24.235" v="3737"/>
          <ac:spMkLst>
            <pc:docMk/>
            <pc:sldMk cId="666111855" sldId="328"/>
            <ac:spMk id="12" creationId="{939FCF0D-0800-290C-EF82-0880CB538342}"/>
          </ac:spMkLst>
        </pc:spChg>
        <pc:spChg chg="add mod replST">
          <ac:chgData name="Chris Souther" userId="2627190d-b10c-4d06-b4d6-4d7258a32f45" providerId="ADAL" clId="{2F67C685-0CA1-4397-B1EE-6A70415EFC9E}" dt="2024-08-29T13:00:24.273" v="3753" actId="27636"/>
          <ac:spMkLst>
            <pc:docMk/>
            <pc:sldMk cId="666111855" sldId="328"/>
            <ac:spMk id="13" creationId="{AE2C2579-724E-D453-B322-BA77ABEB8F37}"/>
          </ac:spMkLst>
        </pc:spChg>
        <pc:picChg chg="add mod replST">
          <ac:chgData name="Chris Souther" userId="2627190d-b10c-4d06-b4d6-4d7258a32f45" providerId="ADAL" clId="{2F67C685-0CA1-4397-B1EE-6A70415EFC9E}" dt="2024-08-29T13:00:23.945" v="3721"/>
          <ac:picMkLst>
            <pc:docMk/>
            <pc:sldMk cId="666111855" sldId="328"/>
            <ac:picMk id="7" creationId="{81EF8F7C-D6AB-5BBE-93DF-7ACCDF2DAC06}"/>
          </ac:picMkLst>
        </pc:picChg>
        <pc:picChg chg="add mod replST">
          <ac:chgData name="Chris Souther" userId="2627190d-b10c-4d06-b4d6-4d7258a32f45" providerId="ADAL" clId="{2F67C685-0CA1-4397-B1EE-6A70415EFC9E}" dt="2024-08-29T13:00:24.023" v="3724"/>
          <ac:picMkLst>
            <pc:docMk/>
            <pc:sldMk cId="666111855" sldId="328"/>
            <ac:picMk id="9" creationId="{12C583B2-796A-3645-9E12-E7EC4C7DC70B}"/>
          </ac:picMkLst>
        </pc:picChg>
        <pc:picChg chg="add mod replST">
          <ac:chgData name="Chris Souther" userId="2627190d-b10c-4d06-b4d6-4d7258a32f45" providerId="ADAL" clId="{2F67C685-0CA1-4397-B1EE-6A70415EFC9E}" dt="2024-08-29T13:00:24.231" v="3728"/>
          <ac:picMkLst>
            <pc:docMk/>
            <pc:sldMk cId="666111855" sldId="328"/>
            <ac:picMk id="11" creationId="{B58E2E11-B034-E9C8-8678-95456D0E76A1}"/>
          </ac:picMkLst>
        </pc:picChg>
      </pc:sldChg>
      <pc:sldChg chg="addSp delSp modSp del mod modTransition modAnim">
        <pc:chgData name="Chris Souther" userId="2627190d-b10c-4d06-b4d6-4d7258a32f45" providerId="ADAL" clId="{2F67C685-0CA1-4397-B1EE-6A70415EFC9E}" dt="2024-11-04T18:37:46.032" v="26855" actId="47"/>
        <pc:sldMkLst>
          <pc:docMk/>
          <pc:sldMk cId="686144191" sldId="328"/>
        </pc:sldMkLst>
        <pc:spChg chg="del mod">
          <ac:chgData name="Chris Souther" userId="2627190d-b10c-4d06-b4d6-4d7258a32f45" providerId="ADAL" clId="{2F67C685-0CA1-4397-B1EE-6A70415EFC9E}" dt="2024-08-30T17:49:50.372" v="6321" actId="478"/>
          <ac:spMkLst>
            <pc:docMk/>
            <pc:sldMk cId="686144191" sldId="328"/>
            <ac:spMk id="2" creationId="{00000000-0000-0000-0000-000000000000}"/>
          </ac:spMkLst>
        </pc:spChg>
        <pc:spChg chg="mod">
          <ac:chgData name="Chris Souther" userId="2627190d-b10c-4d06-b4d6-4d7258a32f45" providerId="ADAL" clId="{2F67C685-0CA1-4397-B1EE-6A70415EFC9E}" dt="2024-09-03T13:00:44.912" v="8867" actId="1076"/>
          <ac:spMkLst>
            <pc:docMk/>
            <pc:sldMk cId="686144191" sldId="328"/>
            <ac:spMk id="3" creationId="{00000000-0000-0000-0000-000000000000}"/>
          </ac:spMkLst>
        </pc:spChg>
        <pc:spChg chg="mod">
          <ac:chgData name="Chris Souther" userId="2627190d-b10c-4d06-b4d6-4d7258a32f45" providerId="ADAL" clId="{2F67C685-0CA1-4397-B1EE-6A70415EFC9E}" dt="2024-09-03T13:02:47.020" v="8922" actId="11"/>
          <ac:spMkLst>
            <pc:docMk/>
            <pc:sldMk cId="686144191" sldId="328"/>
            <ac:spMk id="7" creationId="{00000000-0000-0000-0000-000000000000}"/>
          </ac:spMkLst>
        </pc:spChg>
        <pc:spChg chg="add mod">
          <ac:chgData name="Chris Souther" userId="2627190d-b10c-4d06-b4d6-4d7258a32f45" providerId="ADAL" clId="{2F67C685-0CA1-4397-B1EE-6A70415EFC9E}" dt="2024-09-03T13:00:52.729" v="8868" actId="164"/>
          <ac:spMkLst>
            <pc:docMk/>
            <pc:sldMk cId="686144191" sldId="328"/>
            <ac:spMk id="8" creationId="{2831B594-F23C-67D8-D887-0CB86BC2EF05}"/>
          </ac:spMkLst>
        </pc:spChg>
        <pc:spChg chg="add mod">
          <ac:chgData name="Chris Souther" userId="2627190d-b10c-4d06-b4d6-4d7258a32f45" providerId="ADAL" clId="{2F67C685-0CA1-4397-B1EE-6A70415EFC9E}" dt="2024-09-03T13:00:52.729" v="8868" actId="164"/>
          <ac:spMkLst>
            <pc:docMk/>
            <pc:sldMk cId="686144191" sldId="328"/>
            <ac:spMk id="10" creationId="{BBA03FC1-3696-2B90-9575-32092F93743C}"/>
          </ac:spMkLst>
        </pc:spChg>
        <pc:spChg chg="add mod">
          <ac:chgData name="Chris Souther" userId="2627190d-b10c-4d06-b4d6-4d7258a32f45" providerId="ADAL" clId="{2F67C685-0CA1-4397-B1EE-6A70415EFC9E}" dt="2024-09-03T13:00:52.729" v="8868" actId="164"/>
          <ac:spMkLst>
            <pc:docMk/>
            <pc:sldMk cId="686144191" sldId="328"/>
            <ac:spMk id="12" creationId="{F08230E7-A716-E221-FD13-F9224585E450}"/>
          </ac:spMkLst>
        </pc:spChg>
        <pc:spChg chg="mod">
          <ac:chgData name="Chris Souther" userId="2627190d-b10c-4d06-b4d6-4d7258a32f45" providerId="ADAL" clId="{2F67C685-0CA1-4397-B1EE-6A70415EFC9E}" dt="2024-08-30T17:50:43.955" v="6363" actId="20577"/>
          <ac:spMkLst>
            <pc:docMk/>
            <pc:sldMk cId="686144191" sldId="328"/>
            <ac:spMk id="13" creationId="{00000000-0000-0000-0000-000000000000}"/>
          </ac:spMkLst>
        </pc:spChg>
        <pc:spChg chg="add mod">
          <ac:chgData name="Chris Souther" userId="2627190d-b10c-4d06-b4d6-4d7258a32f45" providerId="ADAL" clId="{2F67C685-0CA1-4397-B1EE-6A70415EFC9E}" dt="2024-09-03T13:00:52.729" v="8868" actId="164"/>
          <ac:spMkLst>
            <pc:docMk/>
            <pc:sldMk cId="686144191" sldId="328"/>
            <ac:spMk id="14" creationId="{96995787-7E34-9C09-3DCD-2CAC6A4EAD9C}"/>
          </ac:spMkLst>
        </pc:spChg>
        <pc:spChg chg="del mod">
          <ac:chgData name="Chris Souther" userId="2627190d-b10c-4d06-b4d6-4d7258a32f45" providerId="ADAL" clId="{2F67C685-0CA1-4397-B1EE-6A70415EFC9E}" dt="2024-08-30T17:55:56.775" v="6448" actId="478"/>
          <ac:spMkLst>
            <pc:docMk/>
            <pc:sldMk cId="686144191" sldId="328"/>
            <ac:spMk id="15" creationId="{00000000-0000-0000-0000-000000000000}"/>
          </ac:spMkLst>
        </pc:spChg>
        <pc:spChg chg="add mod ord">
          <ac:chgData name="Chris Souther" userId="2627190d-b10c-4d06-b4d6-4d7258a32f45" providerId="ADAL" clId="{2F67C685-0CA1-4397-B1EE-6A70415EFC9E}" dt="2024-09-03T13:00:52.729" v="8868" actId="164"/>
          <ac:spMkLst>
            <pc:docMk/>
            <pc:sldMk cId="686144191" sldId="328"/>
            <ac:spMk id="22" creationId="{C010EE04-53BF-10B0-2351-5614A6E31F67}"/>
          </ac:spMkLst>
        </pc:spChg>
        <pc:spChg chg="mod">
          <ac:chgData name="Chris Souther" userId="2627190d-b10c-4d06-b4d6-4d7258a32f45" providerId="ADAL" clId="{2F67C685-0CA1-4397-B1EE-6A70415EFC9E}" dt="2024-08-30T17:56:58.726" v="6467" actId="1076"/>
          <ac:spMkLst>
            <pc:docMk/>
            <pc:sldMk cId="686144191" sldId="328"/>
            <ac:spMk id="25" creationId="{9FEC1562-8150-513E-11A5-59444C0A0CA9}"/>
          </ac:spMkLst>
        </pc:spChg>
        <pc:spChg chg="mod">
          <ac:chgData name="Chris Souther" userId="2627190d-b10c-4d06-b4d6-4d7258a32f45" providerId="ADAL" clId="{2F67C685-0CA1-4397-B1EE-6A70415EFC9E}" dt="2024-08-30T17:56:45.893" v="6450" actId="14100"/>
          <ac:spMkLst>
            <pc:docMk/>
            <pc:sldMk cId="686144191" sldId="328"/>
            <ac:spMk id="30" creationId="{02E21182-FE9C-F0CA-B161-16DD82652A2C}"/>
          </ac:spMkLst>
        </pc:spChg>
        <pc:spChg chg="mod">
          <ac:chgData name="Chris Souther" userId="2627190d-b10c-4d06-b4d6-4d7258a32f45" providerId="ADAL" clId="{2F67C685-0CA1-4397-B1EE-6A70415EFC9E}" dt="2024-08-30T17:56:45.893" v="6450" actId="14100"/>
          <ac:spMkLst>
            <pc:docMk/>
            <pc:sldMk cId="686144191" sldId="328"/>
            <ac:spMk id="35" creationId="{2D65F63A-746F-B581-2E85-B39135634F94}"/>
          </ac:spMkLst>
        </pc:spChg>
        <pc:spChg chg="mod">
          <ac:chgData name="Chris Souther" userId="2627190d-b10c-4d06-b4d6-4d7258a32f45" providerId="ADAL" clId="{2F67C685-0CA1-4397-B1EE-6A70415EFC9E}" dt="2024-08-30T17:57:21.540" v="6475" actId="1036"/>
          <ac:spMkLst>
            <pc:docMk/>
            <pc:sldMk cId="686144191" sldId="328"/>
            <ac:spMk id="40" creationId="{CBC1FF6A-F418-BF93-2285-97BE1616F63F}"/>
          </ac:spMkLst>
        </pc:spChg>
        <pc:spChg chg="mod">
          <ac:chgData name="Chris Souther" userId="2627190d-b10c-4d06-b4d6-4d7258a32f45" providerId="ADAL" clId="{2F67C685-0CA1-4397-B1EE-6A70415EFC9E}" dt="2024-08-30T17:56:45.893" v="6450" actId="14100"/>
          <ac:spMkLst>
            <pc:docMk/>
            <pc:sldMk cId="686144191" sldId="328"/>
            <ac:spMk id="45" creationId="{235FA5AD-278D-0A5C-9CB4-216632936345}"/>
          </ac:spMkLst>
        </pc:spChg>
        <pc:spChg chg="add mod">
          <ac:chgData name="Chris Souther" userId="2627190d-b10c-4d06-b4d6-4d7258a32f45" providerId="ADAL" clId="{2F67C685-0CA1-4397-B1EE-6A70415EFC9E}" dt="2024-09-03T13:00:39.767" v="8865" actId="1076"/>
          <ac:spMkLst>
            <pc:docMk/>
            <pc:sldMk cId="686144191" sldId="328"/>
            <ac:spMk id="48" creationId="{67EE3C31-A029-836E-4D3C-C115E929564D}"/>
          </ac:spMkLst>
        </pc:spChg>
        <pc:spChg chg="add mod">
          <ac:chgData name="Chris Souther" userId="2627190d-b10c-4d06-b4d6-4d7258a32f45" providerId="ADAL" clId="{2F67C685-0CA1-4397-B1EE-6A70415EFC9E}" dt="2024-09-03T13:01:14.603" v="8914" actId="113"/>
          <ac:spMkLst>
            <pc:docMk/>
            <pc:sldMk cId="686144191" sldId="328"/>
            <ac:spMk id="50" creationId="{3B146779-8B09-002B-B4B1-C103D05D93EA}"/>
          </ac:spMkLst>
        </pc:spChg>
        <pc:grpChg chg="add mod">
          <ac:chgData name="Chris Souther" userId="2627190d-b10c-4d06-b4d6-4d7258a32f45" providerId="ADAL" clId="{2F67C685-0CA1-4397-B1EE-6A70415EFC9E}" dt="2024-09-03T13:00:52.729" v="8868" actId="164"/>
          <ac:grpSpMkLst>
            <pc:docMk/>
            <pc:sldMk cId="686144191" sldId="328"/>
            <ac:grpSpMk id="19" creationId="{A89EBE9F-1697-4718-A322-D366CFC2C1D5}"/>
          </ac:grpSpMkLst>
        </pc:grpChg>
        <pc:grpChg chg="add mod">
          <ac:chgData name="Chris Souther" userId="2627190d-b10c-4d06-b4d6-4d7258a32f45" providerId="ADAL" clId="{2F67C685-0CA1-4397-B1EE-6A70415EFC9E}" dt="2024-08-30T17:56:58.726" v="6467" actId="1076"/>
          <ac:grpSpMkLst>
            <pc:docMk/>
            <pc:sldMk cId="686144191" sldId="328"/>
            <ac:grpSpMk id="23" creationId="{ED9451BB-1AF7-D38B-7178-A030BE89D7BA}"/>
          </ac:grpSpMkLst>
        </pc:grpChg>
        <pc:grpChg chg="mod">
          <ac:chgData name="Chris Souther" userId="2627190d-b10c-4d06-b4d6-4d7258a32f45" providerId="ADAL" clId="{2F67C685-0CA1-4397-B1EE-6A70415EFC9E}" dt="2024-08-30T17:56:58.726" v="6467" actId="1076"/>
          <ac:grpSpMkLst>
            <pc:docMk/>
            <pc:sldMk cId="686144191" sldId="328"/>
            <ac:grpSpMk id="24" creationId="{B94F0568-9B53-FC83-9DA2-94E31B5E60A2}"/>
          </ac:grpSpMkLst>
        </pc:grpChg>
        <pc:grpChg chg="add mod">
          <ac:chgData name="Chris Souther" userId="2627190d-b10c-4d06-b4d6-4d7258a32f45" providerId="ADAL" clId="{2F67C685-0CA1-4397-B1EE-6A70415EFC9E}" dt="2024-08-30T17:57:00.235" v="6468" actId="1076"/>
          <ac:grpSpMkLst>
            <pc:docMk/>
            <pc:sldMk cId="686144191" sldId="328"/>
            <ac:grpSpMk id="28" creationId="{9D19BC91-C8B4-681D-5A5F-EB73EBEECD0B}"/>
          </ac:grpSpMkLst>
        </pc:grpChg>
        <pc:grpChg chg="mod">
          <ac:chgData name="Chris Souther" userId="2627190d-b10c-4d06-b4d6-4d7258a32f45" providerId="ADAL" clId="{2F67C685-0CA1-4397-B1EE-6A70415EFC9E}" dt="2024-08-30T17:56:45.893" v="6450" actId="14100"/>
          <ac:grpSpMkLst>
            <pc:docMk/>
            <pc:sldMk cId="686144191" sldId="328"/>
            <ac:grpSpMk id="29" creationId="{FDFBB41B-3928-F959-6217-98210406737E}"/>
          </ac:grpSpMkLst>
        </pc:grpChg>
        <pc:grpChg chg="add mod">
          <ac:chgData name="Chris Souther" userId="2627190d-b10c-4d06-b4d6-4d7258a32f45" providerId="ADAL" clId="{2F67C685-0CA1-4397-B1EE-6A70415EFC9E}" dt="2024-08-30T17:57:03.622" v="6469" actId="1076"/>
          <ac:grpSpMkLst>
            <pc:docMk/>
            <pc:sldMk cId="686144191" sldId="328"/>
            <ac:grpSpMk id="33" creationId="{D1247B3C-DC8D-06A5-31D0-8DD6FBA2D44F}"/>
          </ac:grpSpMkLst>
        </pc:grpChg>
        <pc:grpChg chg="mod">
          <ac:chgData name="Chris Souther" userId="2627190d-b10c-4d06-b4d6-4d7258a32f45" providerId="ADAL" clId="{2F67C685-0CA1-4397-B1EE-6A70415EFC9E}" dt="2024-08-30T17:56:45.893" v="6450" actId="14100"/>
          <ac:grpSpMkLst>
            <pc:docMk/>
            <pc:sldMk cId="686144191" sldId="328"/>
            <ac:grpSpMk id="34" creationId="{8A6D5484-510B-FDEB-C38F-55C46AEFF095}"/>
          </ac:grpSpMkLst>
        </pc:grpChg>
        <pc:grpChg chg="add mod">
          <ac:chgData name="Chris Souther" userId="2627190d-b10c-4d06-b4d6-4d7258a32f45" providerId="ADAL" clId="{2F67C685-0CA1-4397-B1EE-6A70415EFC9E}" dt="2024-08-30T17:57:21.540" v="6475" actId="1036"/>
          <ac:grpSpMkLst>
            <pc:docMk/>
            <pc:sldMk cId="686144191" sldId="328"/>
            <ac:grpSpMk id="38" creationId="{A7FD3A26-D9D6-09ED-80B0-A20574E53CDB}"/>
          </ac:grpSpMkLst>
        </pc:grpChg>
        <pc:grpChg chg="mod">
          <ac:chgData name="Chris Souther" userId="2627190d-b10c-4d06-b4d6-4d7258a32f45" providerId="ADAL" clId="{2F67C685-0CA1-4397-B1EE-6A70415EFC9E}" dt="2024-08-30T17:57:21.540" v="6475" actId="1036"/>
          <ac:grpSpMkLst>
            <pc:docMk/>
            <pc:sldMk cId="686144191" sldId="328"/>
            <ac:grpSpMk id="39" creationId="{5F0CDF50-C9FE-6860-32FD-A859109AD8C2}"/>
          </ac:grpSpMkLst>
        </pc:grpChg>
        <pc:grpChg chg="add mod">
          <ac:chgData name="Chris Souther" userId="2627190d-b10c-4d06-b4d6-4d7258a32f45" providerId="ADAL" clId="{2F67C685-0CA1-4397-B1EE-6A70415EFC9E}" dt="2024-08-30T17:57:06.948" v="6470" actId="1076"/>
          <ac:grpSpMkLst>
            <pc:docMk/>
            <pc:sldMk cId="686144191" sldId="328"/>
            <ac:grpSpMk id="43" creationId="{3D67AABF-406D-7D4C-B551-D1F8D62E75CD}"/>
          </ac:grpSpMkLst>
        </pc:grpChg>
        <pc:grpChg chg="mod">
          <ac:chgData name="Chris Souther" userId="2627190d-b10c-4d06-b4d6-4d7258a32f45" providerId="ADAL" clId="{2F67C685-0CA1-4397-B1EE-6A70415EFC9E}" dt="2024-08-30T17:56:45.893" v="6450" actId="14100"/>
          <ac:grpSpMkLst>
            <pc:docMk/>
            <pc:sldMk cId="686144191" sldId="328"/>
            <ac:grpSpMk id="44" creationId="{F84720B8-4C32-0274-B0FF-A56A28AFB976}"/>
          </ac:grpSpMkLst>
        </pc:grpChg>
        <pc:grpChg chg="add mod">
          <ac:chgData name="Chris Souther" userId="2627190d-b10c-4d06-b4d6-4d7258a32f45" providerId="ADAL" clId="{2F67C685-0CA1-4397-B1EE-6A70415EFC9E}" dt="2024-09-03T13:00:58.632" v="8903" actId="1036"/>
          <ac:grpSpMkLst>
            <pc:docMk/>
            <pc:sldMk cId="686144191" sldId="328"/>
            <ac:grpSpMk id="49" creationId="{5EE77930-5D1C-2213-03B7-71F607C731CF}"/>
          </ac:grpSpMkLst>
        </pc:grpChg>
        <pc:picChg chg="add mod">
          <ac:chgData name="Chris Souther" userId="2627190d-b10c-4d06-b4d6-4d7258a32f45" providerId="ADAL" clId="{2F67C685-0CA1-4397-B1EE-6A70415EFC9E}" dt="2024-09-03T13:00:52.729" v="8868" actId="164"/>
          <ac:picMkLst>
            <pc:docMk/>
            <pc:sldMk cId="686144191" sldId="328"/>
            <ac:picMk id="16" creationId="{9668FBC4-1C6B-DAE6-26DA-CEB709EC1E60}"/>
          </ac:picMkLst>
        </pc:picChg>
        <pc:picChg chg="add mod">
          <ac:chgData name="Chris Souther" userId="2627190d-b10c-4d06-b4d6-4d7258a32f45" providerId="ADAL" clId="{2F67C685-0CA1-4397-B1EE-6A70415EFC9E}" dt="2024-09-03T13:00:52.729" v="8868" actId="164"/>
          <ac:picMkLst>
            <pc:docMk/>
            <pc:sldMk cId="686144191" sldId="328"/>
            <ac:picMk id="17" creationId="{2CBDB2D6-19CA-4E48-EF5A-CC8A034E1A14}"/>
          </ac:picMkLst>
        </pc:picChg>
        <pc:picChg chg="add mod">
          <ac:chgData name="Chris Souther" userId="2627190d-b10c-4d06-b4d6-4d7258a32f45" providerId="ADAL" clId="{2F67C685-0CA1-4397-B1EE-6A70415EFC9E}" dt="2024-09-03T13:00:52.729" v="8868" actId="164"/>
          <ac:picMkLst>
            <pc:docMk/>
            <pc:sldMk cId="686144191" sldId="328"/>
            <ac:picMk id="18" creationId="{AB0E1DA6-0018-DF49-A607-361A6F1937B3}"/>
          </ac:picMkLst>
        </pc:picChg>
        <pc:picChg chg="mod">
          <ac:chgData name="Chris Souther" userId="2627190d-b10c-4d06-b4d6-4d7258a32f45" providerId="ADAL" clId="{2F67C685-0CA1-4397-B1EE-6A70415EFC9E}" dt="2024-08-30T17:53:58.719" v="6424"/>
          <ac:picMkLst>
            <pc:docMk/>
            <pc:sldMk cId="686144191" sldId="328"/>
            <ac:picMk id="20" creationId="{CB85004B-30B2-3E14-F6B2-EED20EEB1DCA}"/>
          </ac:picMkLst>
        </pc:picChg>
        <pc:picChg chg="mod">
          <ac:chgData name="Chris Souther" userId="2627190d-b10c-4d06-b4d6-4d7258a32f45" providerId="ADAL" clId="{2F67C685-0CA1-4397-B1EE-6A70415EFC9E}" dt="2024-08-30T17:53:58.719" v="6424"/>
          <ac:picMkLst>
            <pc:docMk/>
            <pc:sldMk cId="686144191" sldId="328"/>
            <ac:picMk id="21" creationId="{CE329C64-4096-642E-52F5-782F7CE529FF}"/>
          </ac:picMkLst>
        </pc:picChg>
        <pc:picChg chg="mod">
          <ac:chgData name="Chris Souther" userId="2627190d-b10c-4d06-b4d6-4d7258a32f45" providerId="ADAL" clId="{2F67C685-0CA1-4397-B1EE-6A70415EFC9E}" dt="2024-08-30T17:56:58.726" v="6467" actId="1076"/>
          <ac:picMkLst>
            <pc:docMk/>
            <pc:sldMk cId="686144191" sldId="328"/>
            <ac:picMk id="26" creationId="{12C9C149-7155-43E1-E4B6-F8615620367A}"/>
          </ac:picMkLst>
        </pc:picChg>
        <pc:picChg chg="mod">
          <ac:chgData name="Chris Souther" userId="2627190d-b10c-4d06-b4d6-4d7258a32f45" providerId="ADAL" clId="{2F67C685-0CA1-4397-B1EE-6A70415EFC9E}" dt="2024-08-30T17:56:58.726" v="6467" actId="1076"/>
          <ac:picMkLst>
            <pc:docMk/>
            <pc:sldMk cId="686144191" sldId="328"/>
            <ac:picMk id="27" creationId="{6032B1EA-72FA-A7F3-EF54-8DEA39669E4C}"/>
          </ac:picMkLst>
        </pc:picChg>
        <pc:picChg chg="mod">
          <ac:chgData name="Chris Souther" userId="2627190d-b10c-4d06-b4d6-4d7258a32f45" providerId="ADAL" clId="{2F67C685-0CA1-4397-B1EE-6A70415EFC9E}" dt="2024-08-30T17:56:45.893" v="6450" actId="14100"/>
          <ac:picMkLst>
            <pc:docMk/>
            <pc:sldMk cId="686144191" sldId="328"/>
            <ac:picMk id="31" creationId="{4A590821-7D64-56A6-BA45-AB295BE255F0}"/>
          </ac:picMkLst>
        </pc:picChg>
        <pc:picChg chg="mod">
          <ac:chgData name="Chris Souther" userId="2627190d-b10c-4d06-b4d6-4d7258a32f45" providerId="ADAL" clId="{2F67C685-0CA1-4397-B1EE-6A70415EFC9E}" dt="2024-08-30T17:56:45.893" v="6450" actId="14100"/>
          <ac:picMkLst>
            <pc:docMk/>
            <pc:sldMk cId="686144191" sldId="328"/>
            <ac:picMk id="32" creationId="{49A0148E-56BD-E6A3-92B9-B6C8FC078BF7}"/>
          </ac:picMkLst>
        </pc:picChg>
        <pc:picChg chg="mod">
          <ac:chgData name="Chris Souther" userId="2627190d-b10c-4d06-b4d6-4d7258a32f45" providerId="ADAL" clId="{2F67C685-0CA1-4397-B1EE-6A70415EFC9E}" dt="2024-08-30T17:56:45.893" v="6450" actId="14100"/>
          <ac:picMkLst>
            <pc:docMk/>
            <pc:sldMk cId="686144191" sldId="328"/>
            <ac:picMk id="36" creationId="{97D2DCB6-EF5B-3D80-D9C9-358984699154}"/>
          </ac:picMkLst>
        </pc:picChg>
        <pc:picChg chg="mod">
          <ac:chgData name="Chris Souther" userId="2627190d-b10c-4d06-b4d6-4d7258a32f45" providerId="ADAL" clId="{2F67C685-0CA1-4397-B1EE-6A70415EFC9E}" dt="2024-08-30T17:56:45.893" v="6450" actId="14100"/>
          <ac:picMkLst>
            <pc:docMk/>
            <pc:sldMk cId="686144191" sldId="328"/>
            <ac:picMk id="37" creationId="{E6CA14A7-FEAA-320E-8B28-75D6F7CE99CC}"/>
          </ac:picMkLst>
        </pc:picChg>
        <pc:picChg chg="mod">
          <ac:chgData name="Chris Souther" userId="2627190d-b10c-4d06-b4d6-4d7258a32f45" providerId="ADAL" clId="{2F67C685-0CA1-4397-B1EE-6A70415EFC9E}" dt="2024-08-30T17:57:21.540" v="6475" actId="1036"/>
          <ac:picMkLst>
            <pc:docMk/>
            <pc:sldMk cId="686144191" sldId="328"/>
            <ac:picMk id="41" creationId="{08879DF9-0457-D34F-9CBC-5FDDD30133B1}"/>
          </ac:picMkLst>
        </pc:picChg>
        <pc:picChg chg="mod">
          <ac:chgData name="Chris Souther" userId="2627190d-b10c-4d06-b4d6-4d7258a32f45" providerId="ADAL" clId="{2F67C685-0CA1-4397-B1EE-6A70415EFC9E}" dt="2024-08-30T17:57:21.540" v="6475" actId="1036"/>
          <ac:picMkLst>
            <pc:docMk/>
            <pc:sldMk cId="686144191" sldId="328"/>
            <ac:picMk id="42" creationId="{ACAF8504-19BA-88A0-CACE-BF813042AF46}"/>
          </ac:picMkLst>
        </pc:picChg>
        <pc:picChg chg="mod">
          <ac:chgData name="Chris Souther" userId="2627190d-b10c-4d06-b4d6-4d7258a32f45" providerId="ADAL" clId="{2F67C685-0CA1-4397-B1EE-6A70415EFC9E}" dt="2024-08-30T17:56:45.893" v="6450" actId="14100"/>
          <ac:picMkLst>
            <pc:docMk/>
            <pc:sldMk cId="686144191" sldId="328"/>
            <ac:picMk id="46" creationId="{4AFFC091-8C33-5BC9-3641-12D308D5644C}"/>
          </ac:picMkLst>
        </pc:picChg>
        <pc:picChg chg="mod">
          <ac:chgData name="Chris Souther" userId="2627190d-b10c-4d06-b4d6-4d7258a32f45" providerId="ADAL" clId="{2F67C685-0CA1-4397-B1EE-6A70415EFC9E}" dt="2024-08-30T17:56:45.893" v="6450" actId="14100"/>
          <ac:picMkLst>
            <pc:docMk/>
            <pc:sldMk cId="686144191" sldId="328"/>
            <ac:picMk id="47" creationId="{FC958979-F292-A319-67A6-F710DC66E106}"/>
          </ac:picMkLst>
        </pc:picChg>
      </pc:sldChg>
      <pc:sldChg chg="addSp modSp add del mod setBg replTag">
        <pc:chgData name="Chris Souther" userId="2627190d-b10c-4d06-b4d6-4d7258a32f45" providerId="ADAL" clId="{2F67C685-0CA1-4397-B1EE-6A70415EFC9E}" dt="2024-08-29T13:55:06.211" v="3957" actId="47"/>
        <pc:sldMkLst>
          <pc:docMk/>
          <pc:sldMk cId="3958648286" sldId="328"/>
        </pc:sldMkLst>
        <pc:spChg chg="add mod replST">
          <ac:chgData name="Chris Souther" userId="2627190d-b10c-4d06-b4d6-4d7258a32f45" providerId="ADAL" clId="{2F67C685-0CA1-4397-B1EE-6A70415EFC9E}" dt="2024-08-29T13:06:06.550" v="3855" actId="27636"/>
          <ac:spMkLst>
            <pc:docMk/>
            <pc:sldMk cId="3958648286" sldId="328"/>
            <ac:spMk id="5" creationId="{0C7BEF57-0B62-58F9-E9DF-8F9A15AADD08}"/>
          </ac:spMkLst>
        </pc:spChg>
        <pc:spChg chg="add mod replST">
          <ac:chgData name="Chris Souther" userId="2627190d-b10c-4d06-b4d6-4d7258a32f45" providerId="ADAL" clId="{2F67C685-0CA1-4397-B1EE-6A70415EFC9E}" dt="2024-08-29T13:06:06.522" v="3839"/>
          <ac:spMkLst>
            <pc:docMk/>
            <pc:sldMk cId="3958648286" sldId="328"/>
            <ac:spMk id="12" creationId="{49FC374B-FDA1-6BB2-5E6D-FA980DAA7B02}"/>
          </ac:spMkLst>
        </pc:spChg>
        <pc:spChg chg="add mod replST">
          <ac:chgData name="Chris Souther" userId="2627190d-b10c-4d06-b4d6-4d7258a32f45" providerId="ADAL" clId="{2F67C685-0CA1-4397-B1EE-6A70415EFC9E}" dt="2024-08-29T13:06:06.549" v="3854" actId="27636"/>
          <ac:spMkLst>
            <pc:docMk/>
            <pc:sldMk cId="3958648286" sldId="328"/>
            <ac:spMk id="13" creationId="{77E244A7-526E-5371-8BD5-961BADDC50DD}"/>
          </ac:spMkLst>
        </pc:spChg>
        <pc:picChg chg="add mod replST">
          <ac:chgData name="Chris Souther" userId="2627190d-b10c-4d06-b4d6-4d7258a32f45" providerId="ADAL" clId="{2F67C685-0CA1-4397-B1EE-6A70415EFC9E}" dt="2024-08-29T13:06:06.312" v="3823"/>
          <ac:picMkLst>
            <pc:docMk/>
            <pc:sldMk cId="3958648286" sldId="328"/>
            <ac:picMk id="7" creationId="{A3A98649-B86F-E702-9EBA-50C8A594D18E}"/>
          </ac:picMkLst>
        </pc:picChg>
        <pc:picChg chg="add mod replST">
          <ac:chgData name="Chris Souther" userId="2627190d-b10c-4d06-b4d6-4d7258a32f45" providerId="ADAL" clId="{2F67C685-0CA1-4397-B1EE-6A70415EFC9E}" dt="2024-08-29T13:06:06.390" v="3826"/>
          <ac:picMkLst>
            <pc:docMk/>
            <pc:sldMk cId="3958648286" sldId="328"/>
            <ac:picMk id="9" creationId="{E0B90FC2-44AB-C3FC-6FCB-5169AB4AEE7C}"/>
          </ac:picMkLst>
        </pc:picChg>
        <pc:picChg chg="add mod replST">
          <ac:chgData name="Chris Souther" userId="2627190d-b10c-4d06-b4d6-4d7258a32f45" providerId="ADAL" clId="{2F67C685-0CA1-4397-B1EE-6A70415EFC9E}" dt="2024-08-29T13:06:06.518" v="3830"/>
          <ac:picMkLst>
            <pc:docMk/>
            <pc:sldMk cId="3958648286" sldId="328"/>
            <ac:picMk id="11" creationId="{85BCD1B4-3BAC-11C3-D3F0-C88A8A2F09E5}"/>
          </ac:picMkLst>
        </pc:picChg>
      </pc:sldChg>
      <pc:sldChg chg="addSp modSp add del mod setBg replTag">
        <pc:chgData name="Chris Souther" userId="2627190d-b10c-4d06-b4d6-4d7258a32f45" providerId="ADAL" clId="{2F67C685-0CA1-4397-B1EE-6A70415EFC9E}" dt="2024-08-29T13:55:04.542" v="3956" actId="47"/>
        <pc:sldMkLst>
          <pc:docMk/>
          <pc:sldMk cId="2842905527" sldId="329"/>
        </pc:sldMkLst>
        <pc:spChg chg="add mod replST">
          <ac:chgData name="Chris Souther" userId="2627190d-b10c-4d06-b4d6-4d7258a32f45" providerId="ADAL" clId="{2F67C685-0CA1-4397-B1EE-6A70415EFC9E}" dt="2024-08-29T13:49:06.987" v="3955" actId="27636"/>
          <ac:spMkLst>
            <pc:docMk/>
            <pc:sldMk cId="2842905527" sldId="329"/>
            <ac:spMk id="5" creationId="{7B000D0B-A130-67C8-F669-0C8F36F3DF88}"/>
          </ac:spMkLst>
        </pc:spChg>
        <pc:spChg chg="add mod replST">
          <ac:chgData name="Chris Souther" userId="2627190d-b10c-4d06-b4d6-4d7258a32f45" providerId="ADAL" clId="{2F67C685-0CA1-4397-B1EE-6A70415EFC9E}" dt="2024-08-29T13:49:06.837" v="3939"/>
          <ac:spMkLst>
            <pc:docMk/>
            <pc:sldMk cId="2842905527" sldId="329"/>
            <ac:spMk id="12" creationId="{7ED20DE4-F8D2-0D54-EB9F-08535B2D6DB9}"/>
          </ac:spMkLst>
        </pc:spChg>
        <pc:spChg chg="add mod replST">
          <ac:chgData name="Chris Souther" userId="2627190d-b10c-4d06-b4d6-4d7258a32f45" providerId="ADAL" clId="{2F67C685-0CA1-4397-B1EE-6A70415EFC9E}" dt="2024-08-29T13:49:06.985" v="3954" actId="27636"/>
          <ac:spMkLst>
            <pc:docMk/>
            <pc:sldMk cId="2842905527" sldId="329"/>
            <ac:spMk id="13" creationId="{92685B2A-D220-7BE0-B133-E154E32BE94F}"/>
          </ac:spMkLst>
        </pc:spChg>
        <pc:picChg chg="add mod replST">
          <ac:chgData name="Chris Souther" userId="2627190d-b10c-4d06-b4d6-4d7258a32f45" providerId="ADAL" clId="{2F67C685-0CA1-4397-B1EE-6A70415EFC9E}" dt="2024-08-29T13:49:06.400" v="3923"/>
          <ac:picMkLst>
            <pc:docMk/>
            <pc:sldMk cId="2842905527" sldId="329"/>
            <ac:picMk id="7" creationId="{5D69095F-24E2-1CD8-0261-29433026189E}"/>
          </ac:picMkLst>
        </pc:picChg>
        <pc:picChg chg="add mod replST">
          <ac:chgData name="Chris Souther" userId="2627190d-b10c-4d06-b4d6-4d7258a32f45" providerId="ADAL" clId="{2F67C685-0CA1-4397-B1EE-6A70415EFC9E}" dt="2024-08-29T13:49:06.508" v="3926"/>
          <ac:picMkLst>
            <pc:docMk/>
            <pc:sldMk cId="2842905527" sldId="329"/>
            <ac:picMk id="9" creationId="{FE3DB9FC-63D1-5002-15DA-CB1B5B5749F9}"/>
          </ac:picMkLst>
        </pc:picChg>
        <pc:picChg chg="add mod replST">
          <ac:chgData name="Chris Souther" userId="2627190d-b10c-4d06-b4d6-4d7258a32f45" providerId="ADAL" clId="{2F67C685-0CA1-4397-B1EE-6A70415EFC9E}" dt="2024-08-29T13:49:06.786" v="3930"/>
          <ac:picMkLst>
            <pc:docMk/>
            <pc:sldMk cId="2842905527" sldId="329"/>
            <ac:picMk id="11" creationId="{DE7B139A-CF40-F115-B024-B2C44B9B22B1}"/>
          </ac:picMkLst>
        </pc:picChg>
      </pc:sldChg>
      <pc:sldChg chg="addSp modSp add del mod setBg replTag">
        <pc:chgData name="Chris Souther" userId="2627190d-b10c-4d06-b4d6-4d7258a32f45" providerId="ADAL" clId="{2F67C685-0CA1-4397-B1EE-6A70415EFC9E}" dt="2024-08-29T13:10:06.288" v="3905" actId="2696"/>
        <pc:sldMkLst>
          <pc:docMk/>
          <pc:sldMk cId="3668855620" sldId="329"/>
        </pc:sldMkLst>
        <pc:spChg chg="add mod replST">
          <ac:chgData name="Chris Souther" userId="2627190d-b10c-4d06-b4d6-4d7258a32f45" providerId="ADAL" clId="{2F67C685-0CA1-4397-B1EE-6A70415EFC9E}" dt="2024-08-29T13:09:38.287" v="3904" actId="27636"/>
          <ac:spMkLst>
            <pc:docMk/>
            <pc:sldMk cId="3668855620" sldId="329"/>
            <ac:spMk id="5" creationId="{9B880DDC-6619-4D22-62F5-CE493C7B675D}"/>
          </ac:spMkLst>
        </pc:spChg>
        <pc:spChg chg="add mod replST">
          <ac:chgData name="Chris Souther" userId="2627190d-b10c-4d06-b4d6-4d7258a32f45" providerId="ADAL" clId="{2F67C685-0CA1-4397-B1EE-6A70415EFC9E}" dt="2024-08-29T13:09:38.226" v="3889"/>
          <ac:spMkLst>
            <pc:docMk/>
            <pc:sldMk cId="3668855620" sldId="329"/>
            <ac:spMk id="12" creationId="{E2CFED55-AD72-9C39-4F11-0951E2E6303B}"/>
          </ac:spMkLst>
        </pc:spChg>
        <pc:spChg chg="add mod replST">
          <ac:chgData name="Chris Souther" userId="2627190d-b10c-4d06-b4d6-4d7258a32f45" providerId="ADAL" clId="{2F67C685-0CA1-4397-B1EE-6A70415EFC9E}" dt="2024-08-29T13:09:38.232" v="3899"/>
          <ac:spMkLst>
            <pc:docMk/>
            <pc:sldMk cId="3668855620" sldId="329"/>
            <ac:spMk id="13" creationId="{0163D5B1-B438-D82D-7657-5AFFCCF1DF93}"/>
          </ac:spMkLst>
        </pc:spChg>
        <pc:picChg chg="add mod replST">
          <ac:chgData name="Chris Souther" userId="2627190d-b10c-4d06-b4d6-4d7258a32f45" providerId="ADAL" clId="{2F67C685-0CA1-4397-B1EE-6A70415EFC9E}" dt="2024-08-29T13:09:37.969" v="3873"/>
          <ac:picMkLst>
            <pc:docMk/>
            <pc:sldMk cId="3668855620" sldId="329"/>
            <ac:picMk id="7" creationId="{744E4CF9-1AB1-5B21-931C-41EF8777E38B}"/>
          </ac:picMkLst>
        </pc:picChg>
        <pc:picChg chg="add mod replST">
          <ac:chgData name="Chris Souther" userId="2627190d-b10c-4d06-b4d6-4d7258a32f45" providerId="ADAL" clId="{2F67C685-0CA1-4397-B1EE-6A70415EFC9E}" dt="2024-08-29T13:09:38.043" v="3876"/>
          <ac:picMkLst>
            <pc:docMk/>
            <pc:sldMk cId="3668855620" sldId="329"/>
            <ac:picMk id="9" creationId="{F7AF9089-0D77-37B8-7406-27CFFAC1D704}"/>
          </ac:picMkLst>
        </pc:picChg>
        <pc:picChg chg="add mod replST">
          <ac:chgData name="Chris Souther" userId="2627190d-b10c-4d06-b4d6-4d7258a32f45" providerId="ADAL" clId="{2F67C685-0CA1-4397-B1EE-6A70415EFC9E}" dt="2024-08-29T13:09:38.221" v="3880"/>
          <ac:picMkLst>
            <pc:docMk/>
            <pc:sldMk cId="3668855620" sldId="329"/>
            <ac:picMk id="11" creationId="{4FB60776-8173-4D30-1062-DAB074935FA6}"/>
          </ac:picMkLst>
        </pc:picChg>
      </pc:sldChg>
      <pc:sldChg chg="add del">
        <pc:chgData name="Chris Souther" userId="2627190d-b10c-4d06-b4d6-4d7258a32f45" providerId="ADAL" clId="{2F67C685-0CA1-4397-B1EE-6A70415EFC9E}" dt="2024-08-30T18:25:50.549" v="8857" actId="47"/>
        <pc:sldMkLst>
          <pc:docMk/>
          <pc:sldMk cId="22445761" sldId="339"/>
        </pc:sldMkLst>
      </pc:sldChg>
      <pc:sldChg chg="addSp delSp modSp add del mod ord modTransition modAnim">
        <pc:chgData name="Chris Souther" userId="2627190d-b10c-4d06-b4d6-4d7258a32f45" providerId="ADAL" clId="{2F67C685-0CA1-4397-B1EE-6A70415EFC9E}" dt="2024-11-04T18:37:39.352" v="26854" actId="47"/>
        <pc:sldMkLst>
          <pc:docMk/>
          <pc:sldMk cId="2761273113" sldId="340"/>
        </pc:sldMkLst>
        <pc:spChg chg="add mod">
          <ac:chgData name="Chris Souther" userId="2627190d-b10c-4d06-b4d6-4d7258a32f45" providerId="ADAL" clId="{2F67C685-0CA1-4397-B1EE-6A70415EFC9E}" dt="2024-08-30T18:19:52.331" v="8508" actId="20577"/>
          <ac:spMkLst>
            <pc:docMk/>
            <pc:sldMk cId="2761273113" sldId="340"/>
            <ac:spMk id="2" creationId="{BEC5EDAD-3E4F-633C-EE56-6727CA57D561}"/>
          </ac:spMkLst>
        </pc:spChg>
        <pc:spChg chg="del">
          <ac:chgData name="Chris Souther" userId="2627190d-b10c-4d06-b4d6-4d7258a32f45" providerId="ADAL" clId="{2F67C685-0CA1-4397-B1EE-6A70415EFC9E}" dt="2024-08-30T18:25:06.784" v="8853" actId="478"/>
          <ac:spMkLst>
            <pc:docMk/>
            <pc:sldMk cId="2761273113" sldId="340"/>
            <ac:spMk id="5" creationId="{00000000-0000-0000-0000-000000000000}"/>
          </ac:spMkLst>
        </pc:spChg>
        <pc:spChg chg="mod">
          <ac:chgData name="Chris Souther" userId="2627190d-b10c-4d06-b4d6-4d7258a32f45" providerId="ADAL" clId="{2F67C685-0CA1-4397-B1EE-6A70415EFC9E}" dt="2024-09-03T13:02:32.071" v="8919" actId="12"/>
          <ac:spMkLst>
            <pc:docMk/>
            <pc:sldMk cId="2761273113" sldId="340"/>
            <ac:spMk id="7" creationId="{00000000-0000-0000-0000-000000000000}"/>
          </ac:spMkLst>
        </pc:spChg>
        <pc:spChg chg="del mod">
          <ac:chgData name="Chris Souther" userId="2627190d-b10c-4d06-b4d6-4d7258a32f45" providerId="ADAL" clId="{2F67C685-0CA1-4397-B1EE-6A70415EFC9E}" dt="2024-08-30T18:09:41.093" v="8058" actId="478"/>
          <ac:spMkLst>
            <pc:docMk/>
            <pc:sldMk cId="2761273113" sldId="340"/>
            <ac:spMk id="8" creationId="{2831B594-F23C-67D8-D887-0CB86BC2EF05}"/>
          </ac:spMkLst>
        </pc:spChg>
        <pc:spChg chg="del mod">
          <ac:chgData name="Chris Souther" userId="2627190d-b10c-4d06-b4d6-4d7258a32f45" providerId="ADAL" clId="{2F67C685-0CA1-4397-B1EE-6A70415EFC9E}" dt="2024-08-30T18:09:49.392" v="8064" actId="478"/>
          <ac:spMkLst>
            <pc:docMk/>
            <pc:sldMk cId="2761273113" sldId="340"/>
            <ac:spMk id="10" creationId="{BBA03FC1-3696-2B90-9575-32092F93743C}"/>
          </ac:spMkLst>
        </pc:spChg>
        <pc:spChg chg="del">
          <ac:chgData name="Chris Souther" userId="2627190d-b10c-4d06-b4d6-4d7258a32f45" providerId="ADAL" clId="{2F67C685-0CA1-4397-B1EE-6A70415EFC9E}" dt="2024-08-30T18:09:43.535" v="8060" actId="478"/>
          <ac:spMkLst>
            <pc:docMk/>
            <pc:sldMk cId="2761273113" sldId="340"/>
            <ac:spMk id="12" creationId="{F08230E7-A716-E221-FD13-F9224585E450}"/>
          </ac:spMkLst>
        </pc:spChg>
        <pc:spChg chg="del mod">
          <ac:chgData name="Chris Souther" userId="2627190d-b10c-4d06-b4d6-4d7258a32f45" providerId="ADAL" clId="{2F67C685-0CA1-4397-B1EE-6A70415EFC9E}" dt="2024-08-30T18:09:53.254" v="8067" actId="478"/>
          <ac:spMkLst>
            <pc:docMk/>
            <pc:sldMk cId="2761273113" sldId="340"/>
            <ac:spMk id="14" creationId="{96995787-7E34-9C09-3DCD-2CAC6A4EAD9C}"/>
          </ac:spMkLst>
        </pc:spChg>
        <pc:spChg chg="add mod">
          <ac:chgData name="Chris Souther" userId="2627190d-b10c-4d06-b4d6-4d7258a32f45" providerId="ADAL" clId="{2F67C685-0CA1-4397-B1EE-6A70415EFC9E}" dt="2024-08-30T18:14:26.476" v="8294" actId="14100"/>
          <ac:spMkLst>
            <pc:docMk/>
            <pc:sldMk cId="2761273113" sldId="340"/>
            <ac:spMk id="15" creationId="{CE61A66F-ED8F-0A14-5490-0C8EEF747233}"/>
          </ac:spMkLst>
        </pc:spChg>
        <pc:spChg chg="del">
          <ac:chgData name="Chris Souther" userId="2627190d-b10c-4d06-b4d6-4d7258a32f45" providerId="ADAL" clId="{2F67C685-0CA1-4397-B1EE-6A70415EFC9E}" dt="2024-08-30T18:09:46.846" v="8063" actId="478"/>
          <ac:spMkLst>
            <pc:docMk/>
            <pc:sldMk cId="2761273113" sldId="340"/>
            <ac:spMk id="22" creationId="{C010EE04-53BF-10B0-2351-5614A6E31F67}"/>
          </ac:spMkLst>
        </pc:spChg>
        <pc:spChg chg="del">
          <ac:chgData name="Chris Souther" userId="2627190d-b10c-4d06-b4d6-4d7258a32f45" providerId="ADAL" clId="{2F67C685-0CA1-4397-B1EE-6A70415EFC9E}" dt="2024-08-30T18:09:56.611" v="8068" actId="478"/>
          <ac:spMkLst>
            <pc:docMk/>
            <pc:sldMk cId="2761273113" sldId="340"/>
            <ac:spMk id="48" creationId="{67EE3C31-A029-836E-4D3C-C115E929564D}"/>
          </ac:spMkLst>
        </pc:spChg>
        <pc:spChg chg="add del">
          <ac:chgData name="Chris Souther" userId="2627190d-b10c-4d06-b4d6-4d7258a32f45" providerId="ADAL" clId="{2F67C685-0CA1-4397-B1EE-6A70415EFC9E}" dt="2024-08-30T18:14:42.046" v="8296" actId="478"/>
          <ac:spMkLst>
            <pc:docMk/>
            <pc:sldMk cId="2761273113" sldId="340"/>
            <ac:spMk id="49" creationId="{478F4762-F29C-BD1C-EE9C-A270819AA05C}"/>
          </ac:spMkLst>
        </pc:spChg>
        <pc:spChg chg="add mod">
          <ac:chgData name="Chris Souther" userId="2627190d-b10c-4d06-b4d6-4d7258a32f45" providerId="ADAL" clId="{2F67C685-0CA1-4397-B1EE-6A70415EFC9E}" dt="2024-08-30T18:24:45.135" v="8843" actId="20577"/>
          <ac:spMkLst>
            <pc:docMk/>
            <pc:sldMk cId="2761273113" sldId="340"/>
            <ac:spMk id="59" creationId="{713FE7CE-7791-3641-7847-A8A52B78E8AD}"/>
          </ac:spMkLst>
        </pc:spChg>
        <pc:spChg chg="add del ord">
          <ac:chgData name="Chris Souther" userId="2627190d-b10c-4d06-b4d6-4d7258a32f45" providerId="ADAL" clId="{2F67C685-0CA1-4397-B1EE-6A70415EFC9E}" dt="2024-08-30T18:25:41.230" v="8856" actId="478"/>
          <ac:spMkLst>
            <pc:docMk/>
            <pc:sldMk cId="2761273113" sldId="340"/>
            <ac:spMk id="62" creationId="{523DA2D5-BB79-DF94-48D5-1A7FAD66269A}"/>
          </ac:spMkLst>
        </pc:spChg>
        <pc:spChg chg="add mod">
          <ac:chgData name="Chris Souther" userId="2627190d-b10c-4d06-b4d6-4d7258a32f45" providerId="ADAL" clId="{2F67C685-0CA1-4397-B1EE-6A70415EFC9E}" dt="2024-09-03T13:01:24.741" v="8915"/>
          <ac:spMkLst>
            <pc:docMk/>
            <pc:sldMk cId="2761273113" sldId="340"/>
            <ac:spMk id="63" creationId="{91E3BFCC-DFA0-948E-6E99-3860CA2747E0}"/>
          </ac:spMkLst>
        </pc:spChg>
        <pc:grpChg chg="del">
          <ac:chgData name="Chris Souther" userId="2627190d-b10c-4d06-b4d6-4d7258a32f45" providerId="ADAL" clId="{2F67C685-0CA1-4397-B1EE-6A70415EFC9E}" dt="2024-08-30T18:09:45.350" v="8062" actId="478"/>
          <ac:grpSpMkLst>
            <pc:docMk/>
            <pc:sldMk cId="2761273113" sldId="340"/>
            <ac:grpSpMk id="19" creationId="{A89EBE9F-1697-4718-A322-D366CFC2C1D5}"/>
          </ac:grpSpMkLst>
        </pc:grpChg>
        <pc:grpChg chg="del">
          <ac:chgData name="Chris Souther" userId="2627190d-b10c-4d06-b4d6-4d7258a32f45" providerId="ADAL" clId="{2F67C685-0CA1-4397-B1EE-6A70415EFC9E}" dt="2024-08-30T18:09:59.248" v="8069" actId="478"/>
          <ac:grpSpMkLst>
            <pc:docMk/>
            <pc:sldMk cId="2761273113" sldId="340"/>
            <ac:grpSpMk id="23" creationId="{ED9451BB-1AF7-D38B-7178-A030BE89D7BA}"/>
          </ac:grpSpMkLst>
        </pc:grpChg>
        <pc:grpChg chg="del">
          <ac:chgData name="Chris Souther" userId="2627190d-b10c-4d06-b4d6-4d7258a32f45" providerId="ADAL" clId="{2F67C685-0CA1-4397-B1EE-6A70415EFC9E}" dt="2024-08-30T18:10:05.341" v="8070" actId="478"/>
          <ac:grpSpMkLst>
            <pc:docMk/>
            <pc:sldMk cId="2761273113" sldId="340"/>
            <ac:grpSpMk id="28" creationId="{9D19BC91-C8B4-681D-5A5F-EB73EBEECD0B}"/>
          </ac:grpSpMkLst>
        </pc:grpChg>
        <pc:grpChg chg="del">
          <ac:chgData name="Chris Souther" userId="2627190d-b10c-4d06-b4d6-4d7258a32f45" providerId="ADAL" clId="{2F67C685-0CA1-4397-B1EE-6A70415EFC9E}" dt="2024-08-30T18:10:05.341" v="8070" actId="478"/>
          <ac:grpSpMkLst>
            <pc:docMk/>
            <pc:sldMk cId="2761273113" sldId="340"/>
            <ac:grpSpMk id="33" creationId="{D1247B3C-DC8D-06A5-31D0-8DD6FBA2D44F}"/>
          </ac:grpSpMkLst>
        </pc:grpChg>
        <pc:grpChg chg="del">
          <ac:chgData name="Chris Souther" userId="2627190d-b10c-4d06-b4d6-4d7258a32f45" providerId="ADAL" clId="{2F67C685-0CA1-4397-B1EE-6A70415EFC9E}" dt="2024-08-30T18:10:05.341" v="8070" actId="478"/>
          <ac:grpSpMkLst>
            <pc:docMk/>
            <pc:sldMk cId="2761273113" sldId="340"/>
            <ac:grpSpMk id="38" creationId="{A7FD3A26-D9D6-09ED-80B0-A20574E53CDB}"/>
          </ac:grpSpMkLst>
        </pc:grpChg>
        <pc:grpChg chg="del">
          <ac:chgData name="Chris Souther" userId="2627190d-b10c-4d06-b4d6-4d7258a32f45" providerId="ADAL" clId="{2F67C685-0CA1-4397-B1EE-6A70415EFC9E}" dt="2024-08-30T18:10:05.341" v="8070" actId="478"/>
          <ac:grpSpMkLst>
            <pc:docMk/>
            <pc:sldMk cId="2761273113" sldId="340"/>
            <ac:grpSpMk id="43" creationId="{3D67AABF-406D-7D4C-B551-D1F8D62E75CD}"/>
          </ac:grpSpMkLst>
        </pc:grpChg>
        <pc:picChg chg="del">
          <ac:chgData name="Chris Souther" userId="2627190d-b10c-4d06-b4d6-4d7258a32f45" providerId="ADAL" clId="{2F67C685-0CA1-4397-B1EE-6A70415EFC9E}" dt="2024-08-30T18:09:38.640" v="8056" actId="478"/>
          <ac:picMkLst>
            <pc:docMk/>
            <pc:sldMk cId="2761273113" sldId="340"/>
            <ac:picMk id="16" creationId="{9668FBC4-1C6B-DAE6-26DA-CEB709EC1E60}"/>
          </ac:picMkLst>
        </pc:picChg>
        <pc:picChg chg="del">
          <ac:chgData name="Chris Souther" userId="2627190d-b10c-4d06-b4d6-4d7258a32f45" providerId="ADAL" clId="{2F67C685-0CA1-4397-B1EE-6A70415EFC9E}" dt="2024-08-30T18:09:41.873" v="8059" actId="478"/>
          <ac:picMkLst>
            <pc:docMk/>
            <pc:sldMk cId="2761273113" sldId="340"/>
            <ac:picMk id="17" creationId="{2CBDB2D6-19CA-4E48-EF5A-CC8A034E1A14}"/>
          </ac:picMkLst>
        </pc:picChg>
        <pc:picChg chg="del">
          <ac:chgData name="Chris Souther" userId="2627190d-b10c-4d06-b4d6-4d7258a32f45" providerId="ADAL" clId="{2F67C685-0CA1-4397-B1EE-6A70415EFC9E}" dt="2024-08-30T18:09:50.302" v="8065" actId="478"/>
          <ac:picMkLst>
            <pc:docMk/>
            <pc:sldMk cId="2761273113" sldId="340"/>
            <ac:picMk id="18" creationId="{AB0E1DA6-0018-DF49-A607-361A6F1937B3}"/>
          </ac:picMkLst>
        </pc:picChg>
        <pc:picChg chg="add mod">
          <ac:chgData name="Chris Souther" userId="2627190d-b10c-4d06-b4d6-4d7258a32f45" providerId="ADAL" clId="{2F67C685-0CA1-4397-B1EE-6A70415EFC9E}" dt="2024-08-30T18:16:30.545" v="8307" actId="1076"/>
          <ac:picMkLst>
            <pc:docMk/>
            <pc:sldMk cId="2761273113" sldId="340"/>
            <ac:picMk id="51" creationId="{2239E431-FF28-DB2C-C03F-52A92A64195D}"/>
          </ac:picMkLst>
        </pc:picChg>
        <pc:picChg chg="add mod">
          <ac:chgData name="Chris Souther" userId="2627190d-b10c-4d06-b4d6-4d7258a32f45" providerId="ADAL" clId="{2F67C685-0CA1-4397-B1EE-6A70415EFC9E}" dt="2024-08-30T18:16:28.379" v="8306" actId="1076"/>
          <ac:picMkLst>
            <pc:docMk/>
            <pc:sldMk cId="2761273113" sldId="340"/>
            <ac:picMk id="53" creationId="{DAECB3D9-85D5-5EFE-7711-F9166DDDEF8A}"/>
          </ac:picMkLst>
        </pc:picChg>
        <pc:picChg chg="add">
          <ac:chgData name="Chris Souther" userId="2627190d-b10c-4d06-b4d6-4d7258a32f45" providerId="ADAL" clId="{2F67C685-0CA1-4397-B1EE-6A70415EFC9E}" dt="2024-08-30T18:20:44.935" v="8510" actId="22"/>
          <ac:picMkLst>
            <pc:docMk/>
            <pc:sldMk cId="2761273113" sldId="340"/>
            <ac:picMk id="56" creationId="{0CD5D93F-7CA4-E00F-A851-45CAB2EAF4D9}"/>
          </ac:picMkLst>
        </pc:picChg>
        <pc:picChg chg="add">
          <ac:chgData name="Chris Souther" userId="2627190d-b10c-4d06-b4d6-4d7258a32f45" providerId="ADAL" clId="{2F67C685-0CA1-4397-B1EE-6A70415EFC9E}" dt="2024-08-30T18:20:48.711" v="8511" actId="22"/>
          <ac:picMkLst>
            <pc:docMk/>
            <pc:sldMk cId="2761273113" sldId="340"/>
            <ac:picMk id="58" creationId="{37353E08-E927-F480-F3E8-E8501C02A438}"/>
          </ac:picMkLst>
        </pc:picChg>
        <pc:picChg chg="add mod">
          <ac:chgData name="Chris Souther" userId="2627190d-b10c-4d06-b4d6-4d7258a32f45" providerId="ADAL" clId="{2F67C685-0CA1-4397-B1EE-6A70415EFC9E}" dt="2024-08-30T18:11:53.181" v="8149" actId="1076"/>
          <ac:picMkLst>
            <pc:docMk/>
            <pc:sldMk cId="2761273113" sldId="340"/>
            <ac:picMk id="1026" creationId="{AC556546-A4A2-0415-CCE9-5C49587FD00F}"/>
          </ac:picMkLst>
        </pc:picChg>
        <pc:cxnChg chg="mod">
          <ac:chgData name="Chris Souther" userId="2627190d-b10c-4d06-b4d6-4d7258a32f45" providerId="ADAL" clId="{2F67C685-0CA1-4397-B1EE-6A70415EFC9E}" dt="2024-08-30T18:20:37.042" v="8509" actId="14100"/>
          <ac:cxnSpMkLst>
            <pc:docMk/>
            <pc:sldMk cId="2761273113" sldId="340"/>
            <ac:cxnSpMk id="9" creationId="{00000000-0000-0000-0000-000000000000}"/>
          </ac:cxnSpMkLst>
        </pc:cxnChg>
        <pc:cxnChg chg="add mod">
          <ac:chgData name="Chris Souther" userId="2627190d-b10c-4d06-b4d6-4d7258a32f45" providerId="ADAL" clId="{2F67C685-0CA1-4397-B1EE-6A70415EFC9E}" dt="2024-08-30T18:25:01.152" v="8852" actId="1035"/>
          <ac:cxnSpMkLst>
            <pc:docMk/>
            <pc:sldMk cId="2761273113" sldId="340"/>
            <ac:cxnSpMk id="60" creationId="{30045BCC-8EE3-868C-1765-A42EF7ED8ACA}"/>
          </ac:cxnSpMkLst>
        </pc:cxnChg>
      </pc:sldChg>
      <pc:sldChg chg="delSp modSp add del mod ord delAnim modAnim">
        <pc:chgData name="Chris Souther" userId="2627190d-b10c-4d06-b4d6-4d7258a32f45" providerId="ADAL" clId="{2F67C685-0CA1-4397-B1EE-6A70415EFC9E}" dt="2024-09-03T13:07:34.713" v="9108" actId="47"/>
        <pc:sldMkLst>
          <pc:docMk/>
          <pc:sldMk cId="45363208" sldId="341"/>
        </pc:sldMkLst>
        <pc:spChg chg="mod">
          <ac:chgData name="Chris Souther" userId="2627190d-b10c-4d06-b4d6-4d7258a32f45" providerId="ADAL" clId="{2F67C685-0CA1-4397-B1EE-6A70415EFC9E}" dt="2024-09-03T13:05:43.801" v="9099" actId="20577"/>
          <ac:spMkLst>
            <pc:docMk/>
            <pc:sldMk cId="45363208" sldId="341"/>
            <ac:spMk id="7" creationId="{00000000-0000-0000-0000-000000000000}"/>
          </ac:spMkLst>
        </pc:spChg>
        <pc:spChg chg="mod">
          <ac:chgData name="Chris Souther" userId="2627190d-b10c-4d06-b4d6-4d7258a32f45" providerId="ADAL" clId="{2F67C685-0CA1-4397-B1EE-6A70415EFC9E}" dt="2024-09-03T13:05:53.225" v="9106" actId="6549"/>
          <ac:spMkLst>
            <pc:docMk/>
            <pc:sldMk cId="45363208" sldId="341"/>
            <ac:spMk id="10" creationId="{BBA03FC1-3696-2B90-9575-32092F93743C}"/>
          </ac:spMkLst>
        </pc:spChg>
        <pc:spChg chg="mod">
          <ac:chgData name="Chris Souther" userId="2627190d-b10c-4d06-b4d6-4d7258a32f45" providerId="ADAL" clId="{2F67C685-0CA1-4397-B1EE-6A70415EFC9E}" dt="2024-09-03T13:05:52.070" v="9104" actId="1076"/>
          <ac:spMkLst>
            <pc:docMk/>
            <pc:sldMk cId="45363208" sldId="341"/>
            <ac:spMk id="25" creationId="{9FEC1562-8150-513E-11A5-59444C0A0CA9}"/>
          </ac:spMkLst>
        </pc:spChg>
        <pc:grpChg chg="del mod">
          <ac:chgData name="Chris Souther" userId="2627190d-b10c-4d06-b4d6-4d7258a32f45" providerId="ADAL" clId="{2F67C685-0CA1-4397-B1EE-6A70415EFC9E}" dt="2024-09-03T13:05:52.351" v="9105" actId="478"/>
          <ac:grpSpMkLst>
            <pc:docMk/>
            <pc:sldMk cId="45363208" sldId="341"/>
            <ac:grpSpMk id="23" creationId="{ED9451BB-1AF7-D38B-7178-A030BE89D7BA}"/>
          </ac:grpSpMkLst>
        </pc:grpChg>
        <pc:grpChg chg="mod">
          <ac:chgData name="Chris Souther" userId="2627190d-b10c-4d06-b4d6-4d7258a32f45" providerId="ADAL" clId="{2F67C685-0CA1-4397-B1EE-6A70415EFC9E}" dt="2024-09-03T13:05:52.070" v="9104" actId="1076"/>
          <ac:grpSpMkLst>
            <pc:docMk/>
            <pc:sldMk cId="45363208" sldId="341"/>
            <ac:grpSpMk id="24" creationId="{B94F0568-9B53-FC83-9DA2-94E31B5E60A2}"/>
          </ac:grpSpMkLst>
        </pc:grpChg>
        <pc:grpChg chg="del">
          <ac:chgData name="Chris Souther" userId="2627190d-b10c-4d06-b4d6-4d7258a32f45" providerId="ADAL" clId="{2F67C685-0CA1-4397-B1EE-6A70415EFC9E}" dt="2024-09-03T13:05:51.649" v="9103" actId="478"/>
          <ac:grpSpMkLst>
            <pc:docMk/>
            <pc:sldMk cId="45363208" sldId="341"/>
            <ac:grpSpMk id="28" creationId="{9D19BC91-C8B4-681D-5A5F-EB73EBEECD0B}"/>
          </ac:grpSpMkLst>
        </pc:grpChg>
        <pc:grpChg chg="del">
          <ac:chgData name="Chris Souther" userId="2627190d-b10c-4d06-b4d6-4d7258a32f45" providerId="ADAL" clId="{2F67C685-0CA1-4397-B1EE-6A70415EFC9E}" dt="2024-09-03T13:05:51.009" v="9102" actId="478"/>
          <ac:grpSpMkLst>
            <pc:docMk/>
            <pc:sldMk cId="45363208" sldId="341"/>
            <ac:grpSpMk id="33" creationId="{D1247B3C-DC8D-06A5-31D0-8DD6FBA2D44F}"/>
          </ac:grpSpMkLst>
        </pc:grpChg>
        <pc:grpChg chg="del">
          <ac:chgData name="Chris Souther" userId="2627190d-b10c-4d06-b4d6-4d7258a32f45" providerId="ADAL" clId="{2F67C685-0CA1-4397-B1EE-6A70415EFC9E}" dt="2024-09-03T13:05:49.938" v="9100" actId="478"/>
          <ac:grpSpMkLst>
            <pc:docMk/>
            <pc:sldMk cId="45363208" sldId="341"/>
            <ac:grpSpMk id="38" creationId="{A7FD3A26-D9D6-09ED-80B0-A20574E53CDB}"/>
          </ac:grpSpMkLst>
        </pc:grpChg>
        <pc:grpChg chg="del">
          <ac:chgData name="Chris Souther" userId="2627190d-b10c-4d06-b4d6-4d7258a32f45" providerId="ADAL" clId="{2F67C685-0CA1-4397-B1EE-6A70415EFC9E}" dt="2024-09-03T13:05:50.505" v="9101" actId="478"/>
          <ac:grpSpMkLst>
            <pc:docMk/>
            <pc:sldMk cId="45363208" sldId="341"/>
            <ac:grpSpMk id="43" creationId="{3D67AABF-406D-7D4C-B551-D1F8D62E75CD}"/>
          </ac:grpSpMkLst>
        </pc:grpChg>
        <pc:grpChg chg="del">
          <ac:chgData name="Chris Souther" userId="2627190d-b10c-4d06-b4d6-4d7258a32f45" providerId="ADAL" clId="{2F67C685-0CA1-4397-B1EE-6A70415EFC9E}" dt="2024-09-03T13:05:56.657" v="9107" actId="478"/>
          <ac:grpSpMkLst>
            <pc:docMk/>
            <pc:sldMk cId="45363208" sldId="341"/>
            <ac:grpSpMk id="49" creationId="{5EE77930-5D1C-2213-03B7-71F607C731CF}"/>
          </ac:grpSpMkLst>
        </pc:grpChg>
        <pc:picChg chg="mod">
          <ac:chgData name="Chris Souther" userId="2627190d-b10c-4d06-b4d6-4d7258a32f45" providerId="ADAL" clId="{2F67C685-0CA1-4397-B1EE-6A70415EFC9E}" dt="2024-09-03T13:05:52.070" v="9104" actId="1076"/>
          <ac:picMkLst>
            <pc:docMk/>
            <pc:sldMk cId="45363208" sldId="341"/>
            <ac:picMk id="26" creationId="{12C9C149-7155-43E1-E4B6-F8615620367A}"/>
          </ac:picMkLst>
        </pc:picChg>
        <pc:picChg chg="mod">
          <ac:chgData name="Chris Souther" userId="2627190d-b10c-4d06-b4d6-4d7258a32f45" providerId="ADAL" clId="{2F67C685-0CA1-4397-B1EE-6A70415EFC9E}" dt="2024-09-03T13:05:52.070" v="9104" actId="1076"/>
          <ac:picMkLst>
            <pc:docMk/>
            <pc:sldMk cId="45363208" sldId="341"/>
            <ac:picMk id="27" creationId="{6032B1EA-72FA-A7F3-EF54-8DEA39669E4C}"/>
          </ac:picMkLst>
        </pc:picChg>
      </pc:sldChg>
      <pc:sldChg chg="addSp delSp modSp add del mod modTransition">
        <pc:chgData name="Chris Souther" userId="2627190d-b10c-4d06-b4d6-4d7258a32f45" providerId="ADAL" clId="{2F67C685-0CA1-4397-B1EE-6A70415EFC9E}" dt="2024-11-04T18:37:50.599" v="26856" actId="47"/>
        <pc:sldMkLst>
          <pc:docMk/>
          <pc:sldMk cId="1216600174" sldId="341"/>
        </pc:sldMkLst>
        <pc:spChg chg="mod">
          <ac:chgData name="Chris Souther" userId="2627190d-b10c-4d06-b4d6-4d7258a32f45" providerId="ADAL" clId="{2F67C685-0CA1-4397-B1EE-6A70415EFC9E}" dt="2024-09-03T13:08:35.347" v="9162" actId="20577"/>
          <ac:spMkLst>
            <pc:docMk/>
            <pc:sldMk cId="1216600174" sldId="341"/>
            <ac:spMk id="6" creationId="{00000000-0000-0000-0000-000000000000}"/>
          </ac:spMkLst>
        </pc:spChg>
        <pc:spChg chg="del">
          <ac:chgData name="Chris Souther" userId="2627190d-b10c-4d06-b4d6-4d7258a32f45" providerId="ADAL" clId="{2F67C685-0CA1-4397-B1EE-6A70415EFC9E}" dt="2024-09-03T13:08:39.174" v="9163" actId="478"/>
          <ac:spMkLst>
            <pc:docMk/>
            <pc:sldMk cId="1216600174" sldId="341"/>
            <ac:spMk id="7" creationId="{00000000-0000-0000-0000-000000000000}"/>
          </ac:spMkLst>
        </pc:spChg>
        <pc:spChg chg="del">
          <ac:chgData name="Chris Souther" userId="2627190d-b10c-4d06-b4d6-4d7258a32f45" providerId="ADAL" clId="{2F67C685-0CA1-4397-B1EE-6A70415EFC9E}" dt="2024-09-03T13:10:40.323" v="9165" actId="478"/>
          <ac:spMkLst>
            <pc:docMk/>
            <pc:sldMk cId="1216600174" sldId="341"/>
            <ac:spMk id="8" creationId="{00000000-0000-0000-0000-000000000000}"/>
          </ac:spMkLst>
        </pc:spChg>
        <pc:spChg chg="add del mod">
          <ac:chgData name="Chris Souther" userId="2627190d-b10c-4d06-b4d6-4d7258a32f45" providerId="ADAL" clId="{2F67C685-0CA1-4397-B1EE-6A70415EFC9E}" dt="2024-09-03T13:08:42.481" v="9164" actId="478"/>
          <ac:spMkLst>
            <pc:docMk/>
            <pc:sldMk cId="1216600174" sldId="341"/>
            <ac:spMk id="9" creationId="{EEA3F03A-F678-7504-B732-5D9C6DC2B523}"/>
          </ac:spMkLst>
        </pc:spChg>
        <pc:spChg chg="add mod">
          <ac:chgData name="Chris Souther" userId="2627190d-b10c-4d06-b4d6-4d7258a32f45" providerId="ADAL" clId="{2F67C685-0CA1-4397-B1EE-6A70415EFC9E}" dt="2024-09-06T15:03:36.900" v="23586" actId="14861"/>
          <ac:spMkLst>
            <pc:docMk/>
            <pc:sldMk cId="1216600174" sldId="341"/>
            <ac:spMk id="10" creationId="{229C1C9D-1D58-FDEF-6250-B45D196A305B}"/>
          </ac:spMkLst>
        </pc:spChg>
        <pc:spChg chg="add mod">
          <ac:chgData name="Chris Souther" userId="2627190d-b10c-4d06-b4d6-4d7258a32f45" providerId="ADAL" clId="{2F67C685-0CA1-4397-B1EE-6A70415EFC9E}" dt="2024-09-03T13:51:09.108" v="9550" actId="1076"/>
          <ac:spMkLst>
            <pc:docMk/>
            <pc:sldMk cId="1216600174" sldId="341"/>
            <ac:spMk id="11" creationId="{FB8AB593-EC1D-2B34-3C03-CA7CB12E00FC}"/>
          </ac:spMkLst>
        </pc:spChg>
        <pc:spChg chg="add mod">
          <ac:chgData name="Chris Souther" userId="2627190d-b10c-4d06-b4d6-4d7258a32f45" providerId="ADAL" clId="{2F67C685-0CA1-4397-B1EE-6A70415EFC9E}" dt="2024-09-06T15:03:44.793" v="23587" actId="113"/>
          <ac:spMkLst>
            <pc:docMk/>
            <pc:sldMk cId="1216600174" sldId="341"/>
            <ac:spMk id="18" creationId="{72457F7C-3FDC-DCD9-795F-A2B4852150FA}"/>
          </ac:spMkLst>
        </pc:spChg>
        <pc:spChg chg="add del mod">
          <ac:chgData name="Chris Souther" userId="2627190d-b10c-4d06-b4d6-4d7258a32f45" providerId="ADAL" clId="{2F67C685-0CA1-4397-B1EE-6A70415EFC9E}" dt="2024-09-03T13:17:11.571" v="9326" actId="478"/>
          <ac:spMkLst>
            <pc:docMk/>
            <pc:sldMk cId="1216600174" sldId="341"/>
            <ac:spMk id="19" creationId="{F5D8848E-86D6-EBEB-00D8-65A617CE951D}"/>
          </ac:spMkLst>
        </pc:spChg>
        <pc:spChg chg="add mod">
          <ac:chgData name="Chris Souther" userId="2627190d-b10c-4d06-b4d6-4d7258a32f45" providerId="ADAL" clId="{2F67C685-0CA1-4397-B1EE-6A70415EFC9E}" dt="2024-09-06T15:03:48.466" v="23588" actId="113"/>
          <ac:spMkLst>
            <pc:docMk/>
            <pc:sldMk cId="1216600174" sldId="341"/>
            <ac:spMk id="20" creationId="{F8654D0C-A1C4-0887-EEAD-F8AA5980DEC9}"/>
          </ac:spMkLst>
        </pc:spChg>
        <pc:spChg chg="add mod">
          <ac:chgData name="Chris Souther" userId="2627190d-b10c-4d06-b4d6-4d7258a32f45" providerId="ADAL" clId="{2F67C685-0CA1-4397-B1EE-6A70415EFC9E}" dt="2024-09-03T13:51:09.108" v="9550" actId="1076"/>
          <ac:spMkLst>
            <pc:docMk/>
            <pc:sldMk cId="1216600174" sldId="341"/>
            <ac:spMk id="21" creationId="{A2E478E5-DFD6-5E72-EAC0-F40F0DA2D952}"/>
          </ac:spMkLst>
        </pc:spChg>
        <pc:spChg chg="add mod">
          <ac:chgData name="Chris Souther" userId="2627190d-b10c-4d06-b4d6-4d7258a32f45" providerId="ADAL" clId="{2F67C685-0CA1-4397-B1EE-6A70415EFC9E}" dt="2024-09-06T15:03:52.051" v="23589" actId="113"/>
          <ac:spMkLst>
            <pc:docMk/>
            <pc:sldMk cId="1216600174" sldId="341"/>
            <ac:spMk id="28" creationId="{79DC1D03-D188-C985-D6C0-25A743928FC3}"/>
          </ac:spMkLst>
        </pc:spChg>
        <pc:spChg chg="add mod">
          <ac:chgData name="Chris Souther" userId="2627190d-b10c-4d06-b4d6-4d7258a32f45" providerId="ADAL" clId="{2F67C685-0CA1-4397-B1EE-6A70415EFC9E}" dt="2024-09-03T13:51:36.657" v="9567" actId="403"/>
          <ac:spMkLst>
            <pc:docMk/>
            <pc:sldMk cId="1216600174" sldId="341"/>
            <ac:spMk id="36" creationId="{70FD75BD-711F-4AA9-C7F2-7E4EF2B79348}"/>
          </ac:spMkLst>
        </pc:spChg>
        <pc:spChg chg="add mod">
          <ac:chgData name="Chris Souther" userId="2627190d-b10c-4d06-b4d6-4d7258a32f45" providerId="ADAL" clId="{2F67C685-0CA1-4397-B1EE-6A70415EFC9E}" dt="2024-09-03T13:56:21.867" v="9621" actId="14100"/>
          <ac:spMkLst>
            <pc:docMk/>
            <pc:sldMk cId="1216600174" sldId="341"/>
            <ac:spMk id="37" creationId="{5BFA69B0-BF5B-3E68-09B9-5208A22005BF}"/>
          </ac:spMkLst>
        </pc:spChg>
        <pc:spChg chg="add mod">
          <ac:chgData name="Chris Souther" userId="2627190d-b10c-4d06-b4d6-4d7258a32f45" providerId="ADAL" clId="{2F67C685-0CA1-4397-B1EE-6A70415EFC9E}" dt="2024-09-03T14:01:59.273" v="9627" actId="767"/>
          <ac:spMkLst>
            <pc:docMk/>
            <pc:sldMk cId="1216600174" sldId="341"/>
            <ac:spMk id="38" creationId="{0C3D9DB9-85DF-E9C6-7197-9FA306E22B56}"/>
          </ac:spMkLst>
        </pc:spChg>
        <pc:spChg chg="add mod">
          <ac:chgData name="Chris Souther" userId="2627190d-b10c-4d06-b4d6-4d7258a32f45" providerId="ADAL" clId="{2F67C685-0CA1-4397-B1EE-6A70415EFC9E}" dt="2024-09-03T14:07:11.493" v="10152" actId="20577"/>
          <ac:spMkLst>
            <pc:docMk/>
            <pc:sldMk cId="1216600174" sldId="341"/>
            <ac:spMk id="39" creationId="{1BF3C932-62B6-0D20-BB7D-F42AA6F73797}"/>
          </ac:spMkLst>
        </pc:spChg>
        <pc:spChg chg="add mod">
          <ac:chgData name="Chris Souther" userId="2627190d-b10c-4d06-b4d6-4d7258a32f45" providerId="ADAL" clId="{2F67C685-0CA1-4397-B1EE-6A70415EFC9E}" dt="2024-09-03T14:08:18.546" v="10285" actId="14100"/>
          <ac:spMkLst>
            <pc:docMk/>
            <pc:sldMk cId="1216600174" sldId="341"/>
            <ac:spMk id="40" creationId="{F4FD0C24-CBCA-D8EF-47C3-0BA09E6ACF35}"/>
          </ac:spMkLst>
        </pc:spChg>
        <pc:spChg chg="add mod">
          <ac:chgData name="Chris Souther" userId="2627190d-b10c-4d06-b4d6-4d7258a32f45" providerId="ADAL" clId="{2F67C685-0CA1-4397-B1EE-6A70415EFC9E}" dt="2024-09-03T14:09:19.230" v="10423" actId="20577"/>
          <ac:spMkLst>
            <pc:docMk/>
            <pc:sldMk cId="1216600174" sldId="341"/>
            <ac:spMk id="41" creationId="{E1B1E746-AA0F-303D-DF5E-D2608AFC42CE}"/>
          </ac:spMkLst>
        </pc:spChg>
        <pc:picChg chg="add mod">
          <ac:chgData name="Chris Souther" userId="2627190d-b10c-4d06-b4d6-4d7258a32f45" providerId="ADAL" clId="{2F67C685-0CA1-4397-B1EE-6A70415EFC9E}" dt="2024-09-03T13:51:09.108" v="9550" actId="1076"/>
          <ac:picMkLst>
            <pc:docMk/>
            <pc:sldMk cId="1216600174" sldId="341"/>
            <ac:picMk id="23" creationId="{85C2972E-7725-7BC9-DB9B-C599EB01BE00}"/>
          </ac:picMkLst>
        </pc:picChg>
        <pc:picChg chg="add mod">
          <ac:chgData name="Chris Souther" userId="2627190d-b10c-4d06-b4d6-4d7258a32f45" providerId="ADAL" clId="{2F67C685-0CA1-4397-B1EE-6A70415EFC9E}" dt="2024-09-03T13:51:09.108" v="9550" actId="1076"/>
          <ac:picMkLst>
            <pc:docMk/>
            <pc:sldMk cId="1216600174" sldId="341"/>
            <ac:picMk id="24" creationId="{54283485-C771-5FCF-9C18-3ED418B86561}"/>
          </ac:picMkLst>
        </pc:picChg>
        <pc:picChg chg="add mod">
          <ac:chgData name="Chris Souther" userId="2627190d-b10c-4d06-b4d6-4d7258a32f45" providerId="ADAL" clId="{2F67C685-0CA1-4397-B1EE-6A70415EFC9E}" dt="2024-09-03T13:51:09.108" v="9550" actId="1076"/>
          <ac:picMkLst>
            <pc:docMk/>
            <pc:sldMk cId="1216600174" sldId="341"/>
            <ac:picMk id="25" creationId="{A4289418-2942-50A5-8796-6E363E45CEE3}"/>
          </ac:picMkLst>
        </pc:picChg>
        <pc:picChg chg="add mod">
          <ac:chgData name="Chris Souther" userId="2627190d-b10c-4d06-b4d6-4d7258a32f45" providerId="ADAL" clId="{2F67C685-0CA1-4397-B1EE-6A70415EFC9E}" dt="2024-09-03T13:51:09.108" v="9550" actId="1076"/>
          <ac:picMkLst>
            <pc:docMk/>
            <pc:sldMk cId="1216600174" sldId="341"/>
            <ac:picMk id="26" creationId="{A6937780-25ED-2929-591F-54EA6659725A}"/>
          </ac:picMkLst>
        </pc:picChg>
        <pc:picChg chg="add mod">
          <ac:chgData name="Chris Souther" userId="2627190d-b10c-4d06-b4d6-4d7258a32f45" providerId="ADAL" clId="{2F67C685-0CA1-4397-B1EE-6A70415EFC9E}" dt="2024-09-03T13:51:09.108" v="9550" actId="1076"/>
          <ac:picMkLst>
            <pc:docMk/>
            <pc:sldMk cId="1216600174" sldId="341"/>
            <ac:picMk id="27" creationId="{6BEC3BF4-E5EA-04CE-D239-9634FCDEE3D4}"/>
          </ac:picMkLst>
        </pc:picChg>
        <pc:picChg chg="add del mod">
          <ac:chgData name="Chris Souther" userId="2627190d-b10c-4d06-b4d6-4d7258a32f45" providerId="ADAL" clId="{2F67C685-0CA1-4397-B1EE-6A70415EFC9E}" dt="2024-09-03T13:37:39.270" v="9529" actId="478"/>
          <ac:picMkLst>
            <pc:docMk/>
            <pc:sldMk cId="1216600174" sldId="341"/>
            <ac:picMk id="30" creationId="{A0607618-F8F2-BA3C-09F3-688F1AB62CB9}"/>
          </ac:picMkLst>
        </pc:picChg>
        <pc:picChg chg="add del">
          <ac:chgData name="Chris Souther" userId="2627190d-b10c-4d06-b4d6-4d7258a32f45" providerId="ADAL" clId="{2F67C685-0CA1-4397-B1EE-6A70415EFC9E}" dt="2024-09-03T13:38:28.528" v="9531" actId="478"/>
          <ac:picMkLst>
            <pc:docMk/>
            <pc:sldMk cId="1216600174" sldId="341"/>
            <ac:picMk id="32" creationId="{01DEC76C-DBE1-9970-A65F-03A484BBF0D3}"/>
          </ac:picMkLst>
        </pc:picChg>
        <pc:picChg chg="add mod">
          <ac:chgData name="Chris Souther" userId="2627190d-b10c-4d06-b4d6-4d7258a32f45" providerId="ADAL" clId="{2F67C685-0CA1-4397-B1EE-6A70415EFC9E}" dt="2024-09-03T13:51:09.108" v="9550" actId="1076"/>
          <ac:picMkLst>
            <pc:docMk/>
            <pc:sldMk cId="1216600174" sldId="341"/>
            <ac:picMk id="34" creationId="{BD9B2C1E-7F11-C3EF-3D3E-B9B748418D2E}"/>
          </ac:picMkLst>
        </pc:picChg>
        <pc:picChg chg="add mod">
          <ac:chgData name="Chris Souther" userId="2627190d-b10c-4d06-b4d6-4d7258a32f45" providerId="ADAL" clId="{2F67C685-0CA1-4397-B1EE-6A70415EFC9E}" dt="2024-09-03T13:51:09.108" v="9550" actId="1076"/>
          <ac:picMkLst>
            <pc:docMk/>
            <pc:sldMk cId="1216600174" sldId="341"/>
            <ac:picMk id="35" creationId="{FB469922-DA9E-0ECF-01F4-12A50DC185BA}"/>
          </ac:picMkLst>
        </pc:picChg>
        <pc:picChg chg="add mod">
          <ac:chgData name="Chris Souther" userId="2627190d-b10c-4d06-b4d6-4d7258a32f45" providerId="ADAL" clId="{2F67C685-0CA1-4397-B1EE-6A70415EFC9E}" dt="2024-09-03T13:51:09.108" v="9550" actId="1076"/>
          <ac:picMkLst>
            <pc:docMk/>
            <pc:sldMk cId="1216600174" sldId="341"/>
            <ac:picMk id="2050" creationId="{40EA98C1-E5B5-6F29-FF4A-4EB4C9214983}"/>
          </ac:picMkLst>
        </pc:picChg>
        <pc:picChg chg="add mod">
          <ac:chgData name="Chris Souther" userId="2627190d-b10c-4d06-b4d6-4d7258a32f45" providerId="ADAL" clId="{2F67C685-0CA1-4397-B1EE-6A70415EFC9E}" dt="2024-09-03T13:51:09.108" v="9550" actId="1076"/>
          <ac:picMkLst>
            <pc:docMk/>
            <pc:sldMk cId="1216600174" sldId="341"/>
            <ac:picMk id="2052" creationId="{149F198C-E724-8210-BC41-591112462BA6}"/>
          </ac:picMkLst>
        </pc:picChg>
        <pc:picChg chg="add mod">
          <ac:chgData name="Chris Souther" userId="2627190d-b10c-4d06-b4d6-4d7258a32f45" providerId="ADAL" clId="{2F67C685-0CA1-4397-B1EE-6A70415EFC9E}" dt="2024-09-03T13:53:39.716" v="9573" actId="1076"/>
          <ac:picMkLst>
            <pc:docMk/>
            <pc:sldMk cId="1216600174" sldId="341"/>
            <ac:picMk id="2054" creationId="{9E767538-41B9-6849-D038-A258994B6839}"/>
          </ac:picMkLst>
        </pc:picChg>
        <pc:picChg chg="add del">
          <ac:chgData name="Chris Souther" userId="2627190d-b10c-4d06-b4d6-4d7258a32f45" providerId="ADAL" clId="{2F67C685-0CA1-4397-B1EE-6A70415EFC9E}" dt="2024-09-03T13:21:11.032" v="9373" actId="478"/>
          <ac:picMkLst>
            <pc:docMk/>
            <pc:sldMk cId="1216600174" sldId="341"/>
            <ac:picMk id="2056" creationId="{0FCE46CC-2FE1-94EB-2266-7066F64B0DB1}"/>
          </ac:picMkLst>
        </pc:picChg>
        <pc:picChg chg="add del">
          <ac:chgData name="Chris Souther" userId="2627190d-b10c-4d06-b4d6-4d7258a32f45" providerId="ADAL" clId="{2F67C685-0CA1-4397-B1EE-6A70415EFC9E}" dt="2024-09-03T13:21:19.753" v="9375" actId="478"/>
          <ac:picMkLst>
            <pc:docMk/>
            <pc:sldMk cId="1216600174" sldId="341"/>
            <ac:picMk id="2058" creationId="{A3F8AA99-444B-84AB-2CEC-AC98EEFB8300}"/>
          </ac:picMkLst>
        </pc:picChg>
        <pc:picChg chg="add del">
          <ac:chgData name="Chris Souther" userId="2627190d-b10c-4d06-b4d6-4d7258a32f45" providerId="ADAL" clId="{2F67C685-0CA1-4397-B1EE-6A70415EFC9E}" dt="2024-09-03T13:21:34.564" v="9377" actId="478"/>
          <ac:picMkLst>
            <pc:docMk/>
            <pc:sldMk cId="1216600174" sldId="341"/>
            <ac:picMk id="2060" creationId="{BFD766E3-F253-74A0-0608-B0712E8C3457}"/>
          </ac:picMkLst>
        </pc:picChg>
        <pc:picChg chg="add mod">
          <ac:chgData name="Chris Souther" userId="2627190d-b10c-4d06-b4d6-4d7258a32f45" providerId="ADAL" clId="{2F67C685-0CA1-4397-B1EE-6A70415EFC9E}" dt="2024-09-03T13:53:34.319" v="9571" actId="1076"/>
          <ac:picMkLst>
            <pc:docMk/>
            <pc:sldMk cId="1216600174" sldId="341"/>
            <ac:picMk id="2062" creationId="{48DFCC16-AEA7-7D3B-B41B-E6C668F582CB}"/>
          </ac:picMkLst>
        </pc:picChg>
        <pc:picChg chg="add mod">
          <ac:chgData name="Chris Souther" userId="2627190d-b10c-4d06-b4d6-4d7258a32f45" providerId="ADAL" clId="{2F67C685-0CA1-4397-B1EE-6A70415EFC9E}" dt="2024-09-03T13:51:09.108" v="9550" actId="1076"/>
          <ac:picMkLst>
            <pc:docMk/>
            <pc:sldMk cId="1216600174" sldId="341"/>
            <ac:picMk id="2064" creationId="{8C32A16F-F311-191B-D40C-38FBC8C6E7D0}"/>
          </ac:picMkLst>
        </pc:picChg>
        <pc:picChg chg="add mod">
          <ac:chgData name="Chris Souther" userId="2627190d-b10c-4d06-b4d6-4d7258a32f45" providerId="ADAL" clId="{2F67C685-0CA1-4397-B1EE-6A70415EFC9E}" dt="2024-09-03T13:51:09.108" v="9550" actId="1076"/>
          <ac:picMkLst>
            <pc:docMk/>
            <pc:sldMk cId="1216600174" sldId="341"/>
            <ac:picMk id="2066" creationId="{B927E8D9-ECB1-7838-55F2-6C07DD5FFDF6}"/>
          </ac:picMkLst>
        </pc:picChg>
        <pc:picChg chg="add mod">
          <ac:chgData name="Chris Souther" userId="2627190d-b10c-4d06-b4d6-4d7258a32f45" providerId="ADAL" clId="{2F67C685-0CA1-4397-B1EE-6A70415EFC9E}" dt="2024-09-03T13:51:09.108" v="9550" actId="1076"/>
          <ac:picMkLst>
            <pc:docMk/>
            <pc:sldMk cId="1216600174" sldId="341"/>
            <ac:picMk id="2068" creationId="{4A098C58-2385-572F-E123-48509752CE17}"/>
          </ac:picMkLst>
        </pc:picChg>
        <pc:picChg chg="add mod">
          <ac:chgData name="Chris Souther" userId="2627190d-b10c-4d06-b4d6-4d7258a32f45" providerId="ADAL" clId="{2F67C685-0CA1-4397-B1EE-6A70415EFC9E}" dt="2024-09-03T13:51:09.108" v="9550" actId="1076"/>
          <ac:picMkLst>
            <pc:docMk/>
            <pc:sldMk cId="1216600174" sldId="341"/>
            <ac:picMk id="2070" creationId="{2DE951EC-53A9-A6A1-F543-86F36362A183}"/>
          </ac:picMkLst>
        </pc:picChg>
        <pc:picChg chg="add mod">
          <ac:chgData name="Chris Souther" userId="2627190d-b10c-4d06-b4d6-4d7258a32f45" providerId="ADAL" clId="{2F67C685-0CA1-4397-B1EE-6A70415EFC9E}" dt="2024-09-03T13:51:09.108" v="9550" actId="1076"/>
          <ac:picMkLst>
            <pc:docMk/>
            <pc:sldMk cId="1216600174" sldId="341"/>
            <ac:picMk id="2072" creationId="{C07D708F-A834-4C48-DA19-6A683222D798}"/>
          </ac:picMkLst>
        </pc:picChg>
        <pc:picChg chg="add del mod">
          <ac:chgData name="Chris Souther" userId="2627190d-b10c-4d06-b4d6-4d7258a32f45" providerId="ADAL" clId="{2F67C685-0CA1-4397-B1EE-6A70415EFC9E}" dt="2024-09-03T13:39:36.742" v="9535" actId="478"/>
          <ac:picMkLst>
            <pc:docMk/>
            <pc:sldMk cId="1216600174" sldId="341"/>
            <ac:picMk id="2074" creationId="{3811A4FD-686A-4DFE-057C-06A913662501}"/>
          </ac:picMkLst>
        </pc:picChg>
        <pc:picChg chg="add mod">
          <ac:chgData name="Chris Souther" userId="2627190d-b10c-4d06-b4d6-4d7258a32f45" providerId="ADAL" clId="{2F67C685-0CA1-4397-B1EE-6A70415EFC9E}" dt="2024-09-03T13:56:52.244" v="9622" actId="14100"/>
          <ac:picMkLst>
            <pc:docMk/>
            <pc:sldMk cId="1216600174" sldId="341"/>
            <ac:picMk id="2076" creationId="{79BD0104-D17F-053C-BBD5-2F9466F21765}"/>
          </ac:picMkLst>
        </pc:picChg>
        <pc:picChg chg="add del mod">
          <ac:chgData name="Chris Souther" userId="2627190d-b10c-4d06-b4d6-4d7258a32f45" providerId="ADAL" clId="{2F67C685-0CA1-4397-B1EE-6A70415EFC9E}" dt="2024-09-03T13:56:54.702" v="9623" actId="478"/>
          <ac:picMkLst>
            <pc:docMk/>
            <pc:sldMk cId="1216600174" sldId="341"/>
            <ac:picMk id="2078" creationId="{A2766470-5ED2-8CF8-A2EA-38AA65D93AF8}"/>
          </ac:picMkLst>
        </pc:picChg>
        <pc:picChg chg="add mod">
          <ac:chgData name="Chris Souther" userId="2627190d-b10c-4d06-b4d6-4d7258a32f45" providerId="ADAL" clId="{2F67C685-0CA1-4397-B1EE-6A70415EFC9E}" dt="2024-09-03T13:53:35.920" v="9572" actId="1076"/>
          <ac:picMkLst>
            <pc:docMk/>
            <pc:sldMk cId="1216600174" sldId="341"/>
            <ac:picMk id="2080" creationId="{56EAE88F-E2B6-653D-0F58-99CD9ED8489B}"/>
          </ac:picMkLst>
        </pc:picChg>
        <pc:picChg chg="add mod">
          <ac:chgData name="Chris Souther" userId="2627190d-b10c-4d06-b4d6-4d7258a32f45" providerId="ADAL" clId="{2F67C685-0CA1-4397-B1EE-6A70415EFC9E}" dt="2024-09-03T13:57:28.694" v="9626" actId="1076"/>
          <ac:picMkLst>
            <pc:docMk/>
            <pc:sldMk cId="1216600174" sldId="341"/>
            <ac:picMk id="2082" creationId="{61E2A8E8-F435-1DC2-0608-653728222C98}"/>
          </ac:picMkLst>
        </pc:picChg>
        <pc:cxnChg chg="add mod">
          <ac:chgData name="Chris Souther" userId="2627190d-b10c-4d06-b4d6-4d7258a32f45" providerId="ADAL" clId="{2F67C685-0CA1-4397-B1EE-6A70415EFC9E}" dt="2024-09-03T13:51:09.108" v="9550" actId="1076"/>
          <ac:cxnSpMkLst>
            <pc:docMk/>
            <pc:sldMk cId="1216600174" sldId="341"/>
            <ac:cxnSpMk id="13" creationId="{A5218310-0597-2AA7-3CB5-ED37B29BBCEA}"/>
          </ac:cxnSpMkLst>
        </pc:cxnChg>
        <pc:cxnChg chg="add del mod">
          <ac:chgData name="Chris Souther" userId="2627190d-b10c-4d06-b4d6-4d7258a32f45" providerId="ADAL" clId="{2F67C685-0CA1-4397-B1EE-6A70415EFC9E}" dt="2024-09-03T13:14:13.299" v="9247" actId="478"/>
          <ac:cxnSpMkLst>
            <pc:docMk/>
            <pc:sldMk cId="1216600174" sldId="341"/>
            <ac:cxnSpMk id="15" creationId="{506220FF-B5DA-362C-14BF-80C381E72C20}"/>
          </ac:cxnSpMkLst>
        </pc:cxnChg>
      </pc:sldChg>
      <pc:sldChg chg="addSp delSp modSp del mod modTransition">
        <pc:chgData name="Chris Souther" userId="2627190d-b10c-4d06-b4d6-4d7258a32f45" providerId="ADAL" clId="{2F67C685-0CA1-4397-B1EE-6A70415EFC9E}" dt="2024-11-04T18:37:53.226" v="26857" actId="47"/>
        <pc:sldMkLst>
          <pc:docMk/>
          <pc:sldMk cId="3750294782" sldId="342"/>
        </pc:sldMkLst>
        <pc:spChg chg="add mod">
          <ac:chgData name="Chris Souther" userId="2627190d-b10c-4d06-b4d6-4d7258a32f45" providerId="ADAL" clId="{2F67C685-0CA1-4397-B1EE-6A70415EFC9E}" dt="2024-09-03T14:21:38.641" v="10884" actId="20577"/>
          <ac:spMkLst>
            <pc:docMk/>
            <pc:sldMk cId="3750294782" sldId="342"/>
            <ac:spMk id="2" creationId="{7C6F0727-B162-B042-6364-8680EE230FBA}"/>
          </ac:spMkLst>
        </pc:spChg>
        <pc:spChg chg="mod">
          <ac:chgData name="Chris Souther" userId="2627190d-b10c-4d06-b4d6-4d7258a32f45" providerId="ADAL" clId="{2F67C685-0CA1-4397-B1EE-6A70415EFC9E}" dt="2024-09-03T14:11:50.836" v="10543" actId="20577"/>
          <ac:spMkLst>
            <pc:docMk/>
            <pc:sldMk cId="3750294782" sldId="342"/>
            <ac:spMk id="6" creationId="{00000000-0000-0000-0000-000000000000}"/>
          </ac:spMkLst>
        </pc:spChg>
        <pc:spChg chg="add mod">
          <ac:chgData name="Chris Souther" userId="2627190d-b10c-4d06-b4d6-4d7258a32f45" providerId="ADAL" clId="{2F67C685-0CA1-4397-B1EE-6A70415EFC9E}" dt="2024-09-03T14:25:23.027" v="11429" actId="113"/>
          <ac:spMkLst>
            <pc:docMk/>
            <pc:sldMk cId="3750294782" sldId="342"/>
            <ac:spMk id="7" creationId="{6DABEA22-707D-DEFE-A802-5C0B7026C8BA}"/>
          </ac:spMkLst>
        </pc:spChg>
        <pc:spChg chg="add mod">
          <ac:chgData name="Chris Souther" userId="2627190d-b10c-4d06-b4d6-4d7258a32f45" providerId="ADAL" clId="{2F67C685-0CA1-4397-B1EE-6A70415EFC9E}" dt="2024-09-03T14:25:20.088" v="11428" actId="1076"/>
          <ac:spMkLst>
            <pc:docMk/>
            <pc:sldMk cId="3750294782" sldId="342"/>
            <ac:spMk id="8" creationId="{784DCC36-CFE5-0FA7-9CA7-58DE97FF30C0}"/>
          </ac:spMkLst>
        </pc:spChg>
        <pc:spChg chg="add mod">
          <ac:chgData name="Chris Souther" userId="2627190d-b10c-4d06-b4d6-4d7258a32f45" providerId="ADAL" clId="{2F67C685-0CA1-4397-B1EE-6A70415EFC9E}" dt="2024-09-03T14:27:05.782" v="11702" actId="20577"/>
          <ac:spMkLst>
            <pc:docMk/>
            <pc:sldMk cId="3750294782" sldId="342"/>
            <ac:spMk id="9" creationId="{572B6A33-4612-1001-E40A-D2526EE6FBF8}"/>
          </ac:spMkLst>
        </pc:spChg>
        <pc:spChg chg="del">
          <ac:chgData name="Chris Souther" userId="2627190d-b10c-4d06-b4d6-4d7258a32f45" providerId="ADAL" clId="{2F67C685-0CA1-4397-B1EE-6A70415EFC9E}" dt="2024-09-03T14:11:34.734" v="10483" actId="478"/>
          <ac:spMkLst>
            <pc:docMk/>
            <pc:sldMk cId="3750294782" sldId="342"/>
            <ac:spMk id="10" creationId="{229C1C9D-1D58-FDEF-6250-B45D196A305B}"/>
          </ac:spMkLst>
        </pc:spChg>
        <pc:spChg chg="add mod">
          <ac:chgData name="Chris Souther" userId="2627190d-b10c-4d06-b4d6-4d7258a32f45" providerId="ADAL" clId="{2F67C685-0CA1-4397-B1EE-6A70415EFC9E}" dt="2024-09-03T15:47:44.731" v="12247" actId="1076"/>
          <ac:spMkLst>
            <pc:docMk/>
            <pc:sldMk cId="3750294782" sldId="342"/>
            <ac:spMk id="12" creationId="{DF0228BE-CCDD-E4A0-CCFA-7886F3361537}"/>
          </ac:spMkLst>
        </pc:spChg>
        <pc:spChg chg="add mod">
          <ac:chgData name="Chris Souther" userId="2627190d-b10c-4d06-b4d6-4d7258a32f45" providerId="ADAL" clId="{2F67C685-0CA1-4397-B1EE-6A70415EFC9E}" dt="2024-09-03T15:41:11.647" v="12224" actId="14100"/>
          <ac:spMkLst>
            <pc:docMk/>
            <pc:sldMk cId="3750294782" sldId="342"/>
            <ac:spMk id="14" creationId="{C6928118-4C25-EA8F-0FE0-6BBB8B5E8E1D}"/>
          </ac:spMkLst>
        </pc:spChg>
        <pc:spChg chg="del">
          <ac:chgData name="Chris Souther" userId="2627190d-b10c-4d06-b4d6-4d7258a32f45" providerId="ADAL" clId="{2F67C685-0CA1-4397-B1EE-6A70415EFC9E}" dt="2024-09-03T14:11:33.045" v="10482" actId="478"/>
          <ac:spMkLst>
            <pc:docMk/>
            <pc:sldMk cId="3750294782" sldId="342"/>
            <ac:spMk id="18" creationId="{72457F7C-3FDC-DCD9-795F-A2B4852150FA}"/>
          </ac:spMkLst>
        </pc:spChg>
        <pc:spChg chg="del">
          <ac:chgData name="Chris Souther" userId="2627190d-b10c-4d06-b4d6-4d7258a32f45" providerId="ADAL" clId="{2F67C685-0CA1-4397-B1EE-6A70415EFC9E}" dt="2024-09-03T14:11:33.045" v="10482" actId="478"/>
          <ac:spMkLst>
            <pc:docMk/>
            <pc:sldMk cId="3750294782" sldId="342"/>
            <ac:spMk id="20" creationId="{F8654D0C-A1C4-0887-EEAD-F8AA5980DEC9}"/>
          </ac:spMkLst>
        </pc:spChg>
        <pc:spChg chg="del">
          <ac:chgData name="Chris Souther" userId="2627190d-b10c-4d06-b4d6-4d7258a32f45" providerId="ADAL" clId="{2F67C685-0CA1-4397-B1EE-6A70415EFC9E}" dt="2024-09-03T14:11:33.045" v="10482" actId="478"/>
          <ac:spMkLst>
            <pc:docMk/>
            <pc:sldMk cId="3750294782" sldId="342"/>
            <ac:spMk id="21" creationId="{A2E478E5-DFD6-5E72-EAC0-F40F0DA2D952}"/>
          </ac:spMkLst>
        </pc:spChg>
        <pc:spChg chg="del">
          <ac:chgData name="Chris Souther" userId="2627190d-b10c-4d06-b4d6-4d7258a32f45" providerId="ADAL" clId="{2F67C685-0CA1-4397-B1EE-6A70415EFC9E}" dt="2024-09-03T14:11:33.045" v="10482" actId="478"/>
          <ac:spMkLst>
            <pc:docMk/>
            <pc:sldMk cId="3750294782" sldId="342"/>
            <ac:spMk id="36" creationId="{70FD75BD-711F-4AA9-C7F2-7E4EF2B79348}"/>
          </ac:spMkLst>
        </pc:spChg>
        <pc:spChg chg="del">
          <ac:chgData name="Chris Souther" userId="2627190d-b10c-4d06-b4d6-4d7258a32f45" providerId="ADAL" clId="{2F67C685-0CA1-4397-B1EE-6A70415EFC9E}" dt="2024-09-03T14:11:33.045" v="10482" actId="478"/>
          <ac:spMkLst>
            <pc:docMk/>
            <pc:sldMk cId="3750294782" sldId="342"/>
            <ac:spMk id="37" creationId="{5BFA69B0-BF5B-3E68-09B9-5208A22005BF}"/>
          </ac:spMkLst>
        </pc:spChg>
        <pc:spChg chg="del">
          <ac:chgData name="Chris Souther" userId="2627190d-b10c-4d06-b4d6-4d7258a32f45" providerId="ADAL" clId="{2F67C685-0CA1-4397-B1EE-6A70415EFC9E}" dt="2024-09-03T14:11:33.045" v="10482" actId="478"/>
          <ac:spMkLst>
            <pc:docMk/>
            <pc:sldMk cId="3750294782" sldId="342"/>
            <ac:spMk id="38" creationId="{0C3D9DB9-85DF-E9C6-7197-9FA306E22B56}"/>
          </ac:spMkLst>
        </pc:spChg>
        <pc:spChg chg="del">
          <ac:chgData name="Chris Souther" userId="2627190d-b10c-4d06-b4d6-4d7258a32f45" providerId="ADAL" clId="{2F67C685-0CA1-4397-B1EE-6A70415EFC9E}" dt="2024-09-03T14:11:33.045" v="10482" actId="478"/>
          <ac:spMkLst>
            <pc:docMk/>
            <pc:sldMk cId="3750294782" sldId="342"/>
            <ac:spMk id="39" creationId="{1BF3C932-62B6-0D20-BB7D-F42AA6F73797}"/>
          </ac:spMkLst>
        </pc:spChg>
        <pc:spChg chg="del">
          <ac:chgData name="Chris Souther" userId="2627190d-b10c-4d06-b4d6-4d7258a32f45" providerId="ADAL" clId="{2F67C685-0CA1-4397-B1EE-6A70415EFC9E}" dt="2024-09-03T14:11:33.045" v="10482" actId="478"/>
          <ac:spMkLst>
            <pc:docMk/>
            <pc:sldMk cId="3750294782" sldId="342"/>
            <ac:spMk id="40" creationId="{F4FD0C24-CBCA-D8EF-47C3-0BA09E6ACF35}"/>
          </ac:spMkLst>
        </pc:spChg>
        <pc:spChg chg="del">
          <ac:chgData name="Chris Souther" userId="2627190d-b10c-4d06-b4d6-4d7258a32f45" providerId="ADAL" clId="{2F67C685-0CA1-4397-B1EE-6A70415EFC9E}" dt="2024-09-03T14:11:33.045" v="10482" actId="478"/>
          <ac:spMkLst>
            <pc:docMk/>
            <pc:sldMk cId="3750294782" sldId="342"/>
            <ac:spMk id="41" creationId="{E1B1E746-AA0F-303D-DF5E-D2608AFC42CE}"/>
          </ac:spMkLst>
        </pc:spChg>
        <pc:picChg chg="del">
          <ac:chgData name="Chris Souther" userId="2627190d-b10c-4d06-b4d6-4d7258a32f45" providerId="ADAL" clId="{2F67C685-0CA1-4397-B1EE-6A70415EFC9E}" dt="2024-09-03T14:11:33.045" v="10482" actId="478"/>
          <ac:picMkLst>
            <pc:docMk/>
            <pc:sldMk cId="3750294782" sldId="342"/>
            <ac:picMk id="23" creationId="{85C2972E-7725-7BC9-DB9B-C599EB01BE00}"/>
          </ac:picMkLst>
        </pc:picChg>
        <pc:picChg chg="del">
          <ac:chgData name="Chris Souther" userId="2627190d-b10c-4d06-b4d6-4d7258a32f45" providerId="ADAL" clId="{2F67C685-0CA1-4397-B1EE-6A70415EFC9E}" dt="2024-09-03T14:11:33.045" v="10482" actId="478"/>
          <ac:picMkLst>
            <pc:docMk/>
            <pc:sldMk cId="3750294782" sldId="342"/>
            <ac:picMk id="24" creationId="{54283485-C771-5FCF-9C18-3ED418B86561}"/>
          </ac:picMkLst>
        </pc:picChg>
        <pc:picChg chg="del">
          <ac:chgData name="Chris Souther" userId="2627190d-b10c-4d06-b4d6-4d7258a32f45" providerId="ADAL" clId="{2F67C685-0CA1-4397-B1EE-6A70415EFC9E}" dt="2024-09-03T14:11:33.045" v="10482" actId="478"/>
          <ac:picMkLst>
            <pc:docMk/>
            <pc:sldMk cId="3750294782" sldId="342"/>
            <ac:picMk id="25" creationId="{A4289418-2942-50A5-8796-6E363E45CEE3}"/>
          </ac:picMkLst>
        </pc:picChg>
        <pc:picChg chg="del">
          <ac:chgData name="Chris Souther" userId="2627190d-b10c-4d06-b4d6-4d7258a32f45" providerId="ADAL" clId="{2F67C685-0CA1-4397-B1EE-6A70415EFC9E}" dt="2024-09-03T14:11:33.045" v="10482" actId="478"/>
          <ac:picMkLst>
            <pc:docMk/>
            <pc:sldMk cId="3750294782" sldId="342"/>
            <ac:picMk id="26" creationId="{A6937780-25ED-2929-591F-54EA6659725A}"/>
          </ac:picMkLst>
        </pc:picChg>
        <pc:picChg chg="del">
          <ac:chgData name="Chris Souther" userId="2627190d-b10c-4d06-b4d6-4d7258a32f45" providerId="ADAL" clId="{2F67C685-0CA1-4397-B1EE-6A70415EFC9E}" dt="2024-09-03T14:11:33.045" v="10482" actId="478"/>
          <ac:picMkLst>
            <pc:docMk/>
            <pc:sldMk cId="3750294782" sldId="342"/>
            <ac:picMk id="27" creationId="{6BEC3BF4-E5EA-04CE-D239-9634FCDEE3D4}"/>
          </ac:picMkLst>
        </pc:picChg>
        <pc:picChg chg="del">
          <ac:chgData name="Chris Souther" userId="2627190d-b10c-4d06-b4d6-4d7258a32f45" providerId="ADAL" clId="{2F67C685-0CA1-4397-B1EE-6A70415EFC9E}" dt="2024-09-03T14:11:33.045" v="10482" actId="478"/>
          <ac:picMkLst>
            <pc:docMk/>
            <pc:sldMk cId="3750294782" sldId="342"/>
            <ac:picMk id="34" creationId="{BD9B2C1E-7F11-C3EF-3D3E-B9B748418D2E}"/>
          </ac:picMkLst>
        </pc:picChg>
        <pc:picChg chg="del">
          <ac:chgData name="Chris Souther" userId="2627190d-b10c-4d06-b4d6-4d7258a32f45" providerId="ADAL" clId="{2F67C685-0CA1-4397-B1EE-6A70415EFC9E}" dt="2024-09-03T14:11:33.045" v="10482" actId="478"/>
          <ac:picMkLst>
            <pc:docMk/>
            <pc:sldMk cId="3750294782" sldId="342"/>
            <ac:picMk id="35" creationId="{FB469922-DA9E-0ECF-01F4-12A50DC185BA}"/>
          </ac:picMkLst>
        </pc:picChg>
        <pc:picChg chg="del">
          <ac:chgData name="Chris Souther" userId="2627190d-b10c-4d06-b4d6-4d7258a32f45" providerId="ADAL" clId="{2F67C685-0CA1-4397-B1EE-6A70415EFC9E}" dt="2024-09-03T14:11:33.045" v="10482" actId="478"/>
          <ac:picMkLst>
            <pc:docMk/>
            <pc:sldMk cId="3750294782" sldId="342"/>
            <ac:picMk id="2050" creationId="{40EA98C1-E5B5-6F29-FF4A-4EB4C9214983}"/>
          </ac:picMkLst>
        </pc:picChg>
        <pc:picChg chg="del">
          <ac:chgData name="Chris Souther" userId="2627190d-b10c-4d06-b4d6-4d7258a32f45" providerId="ADAL" clId="{2F67C685-0CA1-4397-B1EE-6A70415EFC9E}" dt="2024-09-03T14:11:33.045" v="10482" actId="478"/>
          <ac:picMkLst>
            <pc:docMk/>
            <pc:sldMk cId="3750294782" sldId="342"/>
            <ac:picMk id="2052" creationId="{149F198C-E724-8210-BC41-591112462BA6}"/>
          </ac:picMkLst>
        </pc:picChg>
        <pc:picChg chg="del">
          <ac:chgData name="Chris Souther" userId="2627190d-b10c-4d06-b4d6-4d7258a32f45" providerId="ADAL" clId="{2F67C685-0CA1-4397-B1EE-6A70415EFC9E}" dt="2024-09-03T14:11:33.045" v="10482" actId="478"/>
          <ac:picMkLst>
            <pc:docMk/>
            <pc:sldMk cId="3750294782" sldId="342"/>
            <ac:picMk id="2054" creationId="{9E767538-41B9-6849-D038-A258994B6839}"/>
          </ac:picMkLst>
        </pc:picChg>
        <pc:picChg chg="del">
          <ac:chgData name="Chris Souther" userId="2627190d-b10c-4d06-b4d6-4d7258a32f45" providerId="ADAL" clId="{2F67C685-0CA1-4397-B1EE-6A70415EFC9E}" dt="2024-09-03T14:11:33.045" v="10482" actId="478"/>
          <ac:picMkLst>
            <pc:docMk/>
            <pc:sldMk cId="3750294782" sldId="342"/>
            <ac:picMk id="2062" creationId="{48DFCC16-AEA7-7D3B-B41B-E6C668F582CB}"/>
          </ac:picMkLst>
        </pc:picChg>
        <pc:picChg chg="del">
          <ac:chgData name="Chris Souther" userId="2627190d-b10c-4d06-b4d6-4d7258a32f45" providerId="ADAL" clId="{2F67C685-0CA1-4397-B1EE-6A70415EFC9E}" dt="2024-09-03T14:11:33.045" v="10482" actId="478"/>
          <ac:picMkLst>
            <pc:docMk/>
            <pc:sldMk cId="3750294782" sldId="342"/>
            <ac:picMk id="2064" creationId="{8C32A16F-F311-191B-D40C-38FBC8C6E7D0}"/>
          </ac:picMkLst>
        </pc:picChg>
        <pc:picChg chg="del">
          <ac:chgData name="Chris Souther" userId="2627190d-b10c-4d06-b4d6-4d7258a32f45" providerId="ADAL" clId="{2F67C685-0CA1-4397-B1EE-6A70415EFC9E}" dt="2024-09-03T14:11:33.045" v="10482" actId="478"/>
          <ac:picMkLst>
            <pc:docMk/>
            <pc:sldMk cId="3750294782" sldId="342"/>
            <ac:picMk id="2066" creationId="{B927E8D9-ECB1-7838-55F2-6C07DD5FFDF6}"/>
          </ac:picMkLst>
        </pc:picChg>
        <pc:picChg chg="del">
          <ac:chgData name="Chris Souther" userId="2627190d-b10c-4d06-b4d6-4d7258a32f45" providerId="ADAL" clId="{2F67C685-0CA1-4397-B1EE-6A70415EFC9E}" dt="2024-09-03T14:11:33.045" v="10482" actId="478"/>
          <ac:picMkLst>
            <pc:docMk/>
            <pc:sldMk cId="3750294782" sldId="342"/>
            <ac:picMk id="2068" creationId="{4A098C58-2385-572F-E123-48509752CE17}"/>
          </ac:picMkLst>
        </pc:picChg>
        <pc:picChg chg="del">
          <ac:chgData name="Chris Souther" userId="2627190d-b10c-4d06-b4d6-4d7258a32f45" providerId="ADAL" clId="{2F67C685-0CA1-4397-B1EE-6A70415EFC9E}" dt="2024-09-03T14:11:33.045" v="10482" actId="478"/>
          <ac:picMkLst>
            <pc:docMk/>
            <pc:sldMk cId="3750294782" sldId="342"/>
            <ac:picMk id="2070" creationId="{2DE951EC-53A9-A6A1-F543-86F36362A183}"/>
          </ac:picMkLst>
        </pc:picChg>
        <pc:picChg chg="del">
          <ac:chgData name="Chris Souther" userId="2627190d-b10c-4d06-b4d6-4d7258a32f45" providerId="ADAL" clId="{2F67C685-0CA1-4397-B1EE-6A70415EFC9E}" dt="2024-09-03T14:11:33.045" v="10482" actId="478"/>
          <ac:picMkLst>
            <pc:docMk/>
            <pc:sldMk cId="3750294782" sldId="342"/>
            <ac:picMk id="2072" creationId="{C07D708F-A834-4C48-DA19-6A683222D798}"/>
          </ac:picMkLst>
        </pc:picChg>
        <pc:picChg chg="del">
          <ac:chgData name="Chris Souther" userId="2627190d-b10c-4d06-b4d6-4d7258a32f45" providerId="ADAL" clId="{2F67C685-0CA1-4397-B1EE-6A70415EFC9E}" dt="2024-09-03T14:11:33.045" v="10482" actId="478"/>
          <ac:picMkLst>
            <pc:docMk/>
            <pc:sldMk cId="3750294782" sldId="342"/>
            <ac:picMk id="2076" creationId="{79BD0104-D17F-053C-BBD5-2F9466F21765}"/>
          </ac:picMkLst>
        </pc:picChg>
        <pc:picChg chg="del">
          <ac:chgData name="Chris Souther" userId="2627190d-b10c-4d06-b4d6-4d7258a32f45" providerId="ADAL" clId="{2F67C685-0CA1-4397-B1EE-6A70415EFC9E}" dt="2024-09-03T14:11:33.045" v="10482" actId="478"/>
          <ac:picMkLst>
            <pc:docMk/>
            <pc:sldMk cId="3750294782" sldId="342"/>
            <ac:picMk id="2080" creationId="{56EAE88F-E2B6-653D-0F58-99CD9ED8489B}"/>
          </ac:picMkLst>
        </pc:picChg>
        <pc:picChg chg="del">
          <ac:chgData name="Chris Souther" userId="2627190d-b10c-4d06-b4d6-4d7258a32f45" providerId="ADAL" clId="{2F67C685-0CA1-4397-B1EE-6A70415EFC9E}" dt="2024-09-03T14:11:33.045" v="10482" actId="478"/>
          <ac:picMkLst>
            <pc:docMk/>
            <pc:sldMk cId="3750294782" sldId="342"/>
            <ac:picMk id="2082" creationId="{61E2A8E8-F435-1DC2-0608-653728222C98}"/>
          </ac:picMkLst>
        </pc:picChg>
        <pc:picChg chg="add mod">
          <ac:chgData name="Chris Souther" userId="2627190d-b10c-4d06-b4d6-4d7258a32f45" providerId="ADAL" clId="{2F67C685-0CA1-4397-B1EE-6A70415EFC9E}" dt="2024-09-03T15:47:39.703" v="12246" actId="1076"/>
          <ac:picMkLst>
            <pc:docMk/>
            <pc:sldMk cId="3750294782" sldId="342"/>
            <ac:picMk id="3074" creationId="{A2E9DAB1-819B-CDB1-7FE3-C1680A048FF1}"/>
          </ac:picMkLst>
        </pc:picChg>
        <pc:picChg chg="add mod">
          <ac:chgData name="Chris Souther" userId="2627190d-b10c-4d06-b4d6-4d7258a32f45" providerId="ADAL" clId="{2F67C685-0CA1-4397-B1EE-6A70415EFC9E}" dt="2024-09-03T15:38:06.549" v="12215" actId="1076"/>
          <ac:picMkLst>
            <pc:docMk/>
            <pc:sldMk cId="3750294782" sldId="342"/>
            <ac:picMk id="3076" creationId="{B6BA23AF-43B2-CF5E-26F4-6FF83D5EBCB9}"/>
          </ac:picMkLst>
        </pc:picChg>
        <pc:picChg chg="add mod">
          <ac:chgData name="Chris Souther" userId="2627190d-b10c-4d06-b4d6-4d7258a32f45" providerId="ADAL" clId="{2F67C685-0CA1-4397-B1EE-6A70415EFC9E}" dt="2024-09-03T15:47:38.197" v="12245" actId="1076"/>
          <ac:picMkLst>
            <pc:docMk/>
            <pc:sldMk cId="3750294782" sldId="342"/>
            <ac:picMk id="3078" creationId="{FA1954A6-E0F5-0DC4-82E2-ED6098A3C414}"/>
          </ac:picMkLst>
        </pc:picChg>
        <pc:picChg chg="add mod">
          <ac:chgData name="Chris Souther" userId="2627190d-b10c-4d06-b4d6-4d7258a32f45" providerId="ADAL" clId="{2F67C685-0CA1-4397-B1EE-6A70415EFC9E}" dt="2024-09-03T15:47:36.850" v="12244" actId="1076"/>
          <ac:picMkLst>
            <pc:docMk/>
            <pc:sldMk cId="3750294782" sldId="342"/>
            <ac:picMk id="3080" creationId="{7443B7D1-09B3-F738-AC44-3E6EE74EE307}"/>
          </ac:picMkLst>
        </pc:picChg>
        <pc:picChg chg="add mod">
          <ac:chgData name="Chris Souther" userId="2627190d-b10c-4d06-b4d6-4d7258a32f45" providerId="ADAL" clId="{2F67C685-0CA1-4397-B1EE-6A70415EFC9E}" dt="2024-09-03T15:47:31.764" v="12241" actId="1076"/>
          <ac:picMkLst>
            <pc:docMk/>
            <pc:sldMk cId="3750294782" sldId="342"/>
            <ac:picMk id="3084" creationId="{41DDC396-2552-E379-2388-2CC84F3DDE92}"/>
          </ac:picMkLst>
        </pc:picChg>
        <pc:picChg chg="add mod">
          <ac:chgData name="Chris Souther" userId="2627190d-b10c-4d06-b4d6-4d7258a32f45" providerId="ADAL" clId="{2F67C685-0CA1-4397-B1EE-6A70415EFC9E}" dt="2024-09-03T15:47:29.105" v="12240" actId="1076"/>
          <ac:picMkLst>
            <pc:docMk/>
            <pc:sldMk cId="3750294782" sldId="342"/>
            <ac:picMk id="3086" creationId="{AD31DB74-9AFE-4CA8-265E-DF7DC5FFBAFF}"/>
          </ac:picMkLst>
        </pc:picChg>
        <pc:cxnChg chg="del">
          <ac:chgData name="Chris Souther" userId="2627190d-b10c-4d06-b4d6-4d7258a32f45" providerId="ADAL" clId="{2F67C685-0CA1-4397-B1EE-6A70415EFC9E}" dt="2024-09-03T14:11:33.045" v="10482" actId="478"/>
          <ac:cxnSpMkLst>
            <pc:docMk/>
            <pc:sldMk cId="3750294782" sldId="342"/>
            <ac:cxnSpMk id="13" creationId="{A5218310-0597-2AA7-3CB5-ED37B29BBCEA}"/>
          </ac:cxnSpMkLst>
        </pc:cxnChg>
      </pc:sldChg>
      <pc:sldChg chg="delSp modSp del mod">
        <pc:chgData name="Chris Souther" userId="2627190d-b10c-4d06-b4d6-4d7258a32f45" providerId="ADAL" clId="{2F67C685-0CA1-4397-B1EE-6A70415EFC9E}" dt="2024-09-03T14:11:18.856" v="10481" actId="47"/>
        <pc:sldMkLst>
          <pc:docMk/>
          <pc:sldMk cId="4141104465" sldId="342"/>
        </pc:sldMkLst>
        <pc:spChg chg="del">
          <ac:chgData name="Chris Souther" userId="2627190d-b10c-4d06-b4d6-4d7258a32f45" providerId="ADAL" clId="{2F67C685-0CA1-4397-B1EE-6A70415EFC9E}" dt="2024-09-03T14:10:45.546" v="10475" actId="478"/>
          <ac:spMkLst>
            <pc:docMk/>
            <pc:sldMk cId="4141104465" sldId="342"/>
            <ac:spMk id="2" creationId="{BEC5EDAD-3E4F-633C-EE56-6727CA57D561}"/>
          </ac:spMkLst>
        </pc:spChg>
        <pc:spChg chg="mod">
          <ac:chgData name="Chris Souther" userId="2627190d-b10c-4d06-b4d6-4d7258a32f45" providerId="ADAL" clId="{2F67C685-0CA1-4397-B1EE-6A70415EFC9E}" dt="2024-09-03T14:10:29.904" v="10470" actId="20577"/>
          <ac:spMkLst>
            <pc:docMk/>
            <pc:sldMk cId="4141104465" sldId="342"/>
            <ac:spMk id="7" creationId="{00000000-0000-0000-0000-000000000000}"/>
          </ac:spMkLst>
        </pc:spChg>
        <pc:spChg chg="del">
          <ac:chgData name="Chris Souther" userId="2627190d-b10c-4d06-b4d6-4d7258a32f45" providerId="ADAL" clId="{2F67C685-0CA1-4397-B1EE-6A70415EFC9E}" dt="2024-09-03T14:11:14.958" v="10479" actId="478"/>
          <ac:spMkLst>
            <pc:docMk/>
            <pc:sldMk cId="4141104465" sldId="342"/>
            <ac:spMk id="13" creationId="{00000000-0000-0000-0000-000000000000}"/>
          </ac:spMkLst>
        </pc:spChg>
        <pc:spChg chg="del">
          <ac:chgData name="Chris Souther" userId="2627190d-b10c-4d06-b4d6-4d7258a32f45" providerId="ADAL" clId="{2F67C685-0CA1-4397-B1EE-6A70415EFC9E}" dt="2024-09-03T14:10:42.131" v="10474" actId="478"/>
          <ac:spMkLst>
            <pc:docMk/>
            <pc:sldMk cId="4141104465" sldId="342"/>
            <ac:spMk id="15" creationId="{CE61A66F-ED8F-0A14-5490-0C8EEF747233}"/>
          </ac:spMkLst>
        </pc:spChg>
        <pc:spChg chg="del mod">
          <ac:chgData name="Chris Souther" userId="2627190d-b10c-4d06-b4d6-4d7258a32f45" providerId="ADAL" clId="{2F67C685-0CA1-4397-B1EE-6A70415EFC9E}" dt="2024-09-03T14:10:47.951" v="10477" actId="478"/>
          <ac:spMkLst>
            <pc:docMk/>
            <pc:sldMk cId="4141104465" sldId="342"/>
            <ac:spMk id="59" creationId="{713FE7CE-7791-3641-7847-A8A52B78E8AD}"/>
          </ac:spMkLst>
        </pc:spChg>
        <pc:spChg chg="del">
          <ac:chgData name="Chris Souther" userId="2627190d-b10c-4d06-b4d6-4d7258a32f45" providerId="ADAL" clId="{2F67C685-0CA1-4397-B1EE-6A70415EFC9E}" dt="2024-09-03T14:10:36.389" v="10472" actId="478"/>
          <ac:spMkLst>
            <pc:docMk/>
            <pc:sldMk cId="4141104465" sldId="342"/>
            <ac:spMk id="63" creationId="{91E3BFCC-DFA0-948E-6E99-3860CA2747E0}"/>
          </ac:spMkLst>
        </pc:spChg>
        <pc:picChg chg="del">
          <ac:chgData name="Chris Souther" userId="2627190d-b10c-4d06-b4d6-4d7258a32f45" providerId="ADAL" clId="{2F67C685-0CA1-4397-B1EE-6A70415EFC9E}" dt="2024-09-03T14:10:42.131" v="10474" actId="478"/>
          <ac:picMkLst>
            <pc:docMk/>
            <pc:sldMk cId="4141104465" sldId="342"/>
            <ac:picMk id="51" creationId="{2239E431-FF28-DB2C-C03F-52A92A64195D}"/>
          </ac:picMkLst>
        </pc:picChg>
        <pc:picChg chg="del">
          <ac:chgData name="Chris Souther" userId="2627190d-b10c-4d06-b4d6-4d7258a32f45" providerId="ADAL" clId="{2F67C685-0CA1-4397-B1EE-6A70415EFC9E}" dt="2024-09-03T14:10:42.131" v="10474" actId="478"/>
          <ac:picMkLst>
            <pc:docMk/>
            <pc:sldMk cId="4141104465" sldId="342"/>
            <ac:picMk id="53" creationId="{DAECB3D9-85D5-5EFE-7711-F9166DDDEF8A}"/>
          </ac:picMkLst>
        </pc:picChg>
        <pc:picChg chg="del">
          <ac:chgData name="Chris Souther" userId="2627190d-b10c-4d06-b4d6-4d7258a32f45" providerId="ADAL" clId="{2F67C685-0CA1-4397-B1EE-6A70415EFC9E}" dt="2024-09-03T14:10:42.131" v="10474" actId="478"/>
          <ac:picMkLst>
            <pc:docMk/>
            <pc:sldMk cId="4141104465" sldId="342"/>
            <ac:picMk id="56" creationId="{0CD5D93F-7CA4-E00F-A851-45CAB2EAF4D9}"/>
          </ac:picMkLst>
        </pc:picChg>
        <pc:picChg chg="del">
          <ac:chgData name="Chris Souther" userId="2627190d-b10c-4d06-b4d6-4d7258a32f45" providerId="ADAL" clId="{2F67C685-0CA1-4397-B1EE-6A70415EFC9E}" dt="2024-09-03T14:10:42.131" v="10474" actId="478"/>
          <ac:picMkLst>
            <pc:docMk/>
            <pc:sldMk cId="4141104465" sldId="342"/>
            <ac:picMk id="58" creationId="{37353E08-E927-F480-F3E8-E8501C02A438}"/>
          </ac:picMkLst>
        </pc:picChg>
        <pc:picChg chg="del mod">
          <ac:chgData name="Chris Souther" userId="2627190d-b10c-4d06-b4d6-4d7258a32f45" providerId="ADAL" clId="{2F67C685-0CA1-4397-B1EE-6A70415EFC9E}" dt="2024-09-03T14:10:37.801" v="10473" actId="478"/>
          <ac:picMkLst>
            <pc:docMk/>
            <pc:sldMk cId="4141104465" sldId="342"/>
            <ac:picMk id="1026" creationId="{AC556546-A4A2-0415-CCE9-5C49587FD00F}"/>
          </ac:picMkLst>
        </pc:picChg>
        <pc:cxnChg chg="del">
          <ac:chgData name="Chris Souther" userId="2627190d-b10c-4d06-b4d6-4d7258a32f45" providerId="ADAL" clId="{2F67C685-0CA1-4397-B1EE-6A70415EFC9E}" dt="2024-09-03T14:11:17.536" v="10480" actId="478"/>
          <ac:cxnSpMkLst>
            <pc:docMk/>
            <pc:sldMk cId="4141104465" sldId="342"/>
            <ac:cxnSpMk id="11" creationId="{00000000-0000-0000-0000-000000000000}"/>
          </ac:cxnSpMkLst>
        </pc:cxnChg>
        <pc:cxnChg chg="del">
          <ac:chgData name="Chris Souther" userId="2627190d-b10c-4d06-b4d6-4d7258a32f45" providerId="ADAL" clId="{2F67C685-0CA1-4397-B1EE-6A70415EFC9E}" dt="2024-09-03T14:10:48.708" v="10478" actId="478"/>
          <ac:cxnSpMkLst>
            <pc:docMk/>
            <pc:sldMk cId="4141104465" sldId="342"/>
            <ac:cxnSpMk id="60" creationId="{30045BCC-8EE3-868C-1765-A42EF7ED8ACA}"/>
          </ac:cxnSpMkLst>
        </pc:cxnChg>
      </pc:sldChg>
      <pc:sldChg chg="addSp delSp modSp add mod ord modTransition">
        <pc:chgData name="Chris Souther" userId="2627190d-b10c-4d06-b4d6-4d7258a32f45" providerId="ADAL" clId="{2F67C685-0CA1-4397-B1EE-6A70415EFC9E}" dt="2024-11-04T20:38:02.784" v="28963" actId="478"/>
        <pc:sldMkLst>
          <pc:docMk/>
          <pc:sldMk cId="2038017954" sldId="343"/>
        </pc:sldMkLst>
        <pc:spChg chg="mod">
          <ac:chgData name="Chris Souther" userId="2627190d-b10c-4d06-b4d6-4d7258a32f45" providerId="ADAL" clId="{2F67C685-0CA1-4397-B1EE-6A70415EFC9E}" dt="2024-09-03T15:53:52.594" v="12518" actId="20577"/>
          <ac:spMkLst>
            <pc:docMk/>
            <pc:sldMk cId="2038017954" sldId="343"/>
            <ac:spMk id="2" creationId="{7C6F0727-B162-B042-6364-8680EE230FBA}"/>
          </ac:spMkLst>
        </pc:spChg>
        <pc:spChg chg="del">
          <ac:chgData name="Chris Souther" userId="2627190d-b10c-4d06-b4d6-4d7258a32f45" providerId="ADAL" clId="{2F67C685-0CA1-4397-B1EE-6A70415EFC9E}" dt="2024-11-04T20:38:02.784" v="28963" actId="478"/>
          <ac:spMkLst>
            <pc:docMk/>
            <pc:sldMk cId="2038017954" sldId="343"/>
            <ac:spMk id="4" creationId="{00000000-0000-0000-0000-000000000000}"/>
          </ac:spMkLst>
        </pc:spChg>
        <pc:spChg chg="mod">
          <ac:chgData name="Chris Souther" userId="2627190d-b10c-4d06-b4d6-4d7258a32f45" providerId="ADAL" clId="{2F67C685-0CA1-4397-B1EE-6A70415EFC9E}" dt="2024-09-03T16:18:10.422" v="14900" actId="1076"/>
          <ac:spMkLst>
            <pc:docMk/>
            <pc:sldMk cId="2038017954" sldId="343"/>
            <ac:spMk id="6" creationId="{00000000-0000-0000-0000-000000000000}"/>
          </ac:spMkLst>
        </pc:spChg>
        <pc:spChg chg="del">
          <ac:chgData name="Chris Souther" userId="2627190d-b10c-4d06-b4d6-4d7258a32f45" providerId="ADAL" clId="{2F67C685-0CA1-4397-B1EE-6A70415EFC9E}" dt="2024-09-03T15:48:42.081" v="12288" actId="478"/>
          <ac:spMkLst>
            <pc:docMk/>
            <pc:sldMk cId="2038017954" sldId="343"/>
            <ac:spMk id="7" creationId="{6DABEA22-707D-DEFE-A802-5C0B7026C8BA}"/>
          </ac:spMkLst>
        </pc:spChg>
        <pc:spChg chg="del mod">
          <ac:chgData name="Chris Souther" userId="2627190d-b10c-4d06-b4d6-4d7258a32f45" providerId="ADAL" clId="{2F67C685-0CA1-4397-B1EE-6A70415EFC9E}" dt="2024-09-03T15:48:44.062" v="12290" actId="478"/>
          <ac:spMkLst>
            <pc:docMk/>
            <pc:sldMk cId="2038017954" sldId="343"/>
            <ac:spMk id="8" creationId="{784DCC36-CFE5-0FA7-9CA7-58DE97FF30C0}"/>
          </ac:spMkLst>
        </pc:spChg>
        <pc:spChg chg="del">
          <ac:chgData name="Chris Souther" userId="2627190d-b10c-4d06-b4d6-4d7258a32f45" providerId="ADAL" clId="{2F67C685-0CA1-4397-B1EE-6A70415EFC9E}" dt="2024-09-03T15:48:45.517" v="12291" actId="478"/>
          <ac:spMkLst>
            <pc:docMk/>
            <pc:sldMk cId="2038017954" sldId="343"/>
            <ac:spMk id="9" creationId="{572B6A33-4612-1001-E40A-D2526EE6FBF8}"/>
          </ac:spMkLst>
        </pc:spChg>
        <pc:spChg chg="add mod">
          <ac:chgData name="Chris Souther" userId="2627190d-b10c-4d06-b4d6-4d7258a32f45" providerId="ADAL" clId="{2F67C685-0CA1-4397-B1EE-6A70415EFC9E}" dt="2024-09-03T16:19:06.551" v="14904" actId="1076"/>
          <ac:spMkLst>
            <pc:docMk/>
            <pc:sldMk cId="2038017954" sldId="343"/>
            <ac:spMk id="10" creationId="{238278CB-E85F-C58C-6564-7006EA116842}"/>
          </ac:spMkLst>
        </pc:spChg>
        <pc:spChg chg="del mod">
          <ac:chgData name="Chris Souther" userId="2627190d-b10c-4d06-b4d6-4d7258a32f45" providerId="ADAL" clId="{2F67C685-0CA1-4397-B1EE-6A70415EFC9E}" dt="2024-09-03T16:20:17.996" v="14914" actId="478"/>
          <ac:spMkLst>
            <pc:docMk/>
            <pc:sldMk cId="2038017954" sldId="343"/>
            <ac:spMk id="11" creationId="{FB8AB593-EC1D-2B34-3C03-CA7CB12E00FC}"/>
          </ac:spMkLst>
        </pc:spChg>
        <pc:spChg chg="del">
          <ac:chgData name="Chris Souther" userId="2627190d-b10c-4d06-b4d6-4d7258a32f45" providerId="ADAL" clId="{2F67C685-0CA1-4397-B1EE-6A70415EFC9E}" dt="2024-09-03T15:48:46.854" v="12292" actId="478"/>
          <ac:spMkLst>
            <pc:docMk/>
            <pc:sldMk cId="2038017954" sldId="343"/>
            <ac:spMk id="12" creationId="{DF0228BE-CCDD-E4A0-CCFA-7886F3361537}"/>
          </ac:spMkLst>
        </pc:spChg>
        <pc:spChg chg="add mod topLvl">
          <ac:chgData name="Chris Souther" userId="2627190d-b10c-4d06-b4d6-4d7258a32f45" providerId="ADAL" clId="{2F67C685-0CA1-4397-B1EE-6A70415EFC9E}" dt="2024-09-03T16:19:28.434" v="14907" actId="207"/>
          <ac:spMkLst>
            <pc:docMk/>
            <pc:sldMk cId="2038017954" sldId="343"/>
            <ac:spMk id="13" creationId="{448C73C2-4F96-EC59-B59C-F1EA4A9E0A28}"/>
          </ac:spMkLst>
        </pc:spChg>
        <pc:spChg chg="add mod">
          <ac:chgData name="Chris Souther" userId="2627190d-b10c-4d06-b4d6-4d7258a32f45" providerId="ADAL" clId="{2F67C685-0CA1-4397-B1EE-6A70415EFC9E}" dt="2024-09-03T16:20:36.287" v="14917" actId="1076"/>
          <ac:spMkLst>
            <pc:docMk/>
            <pc:sldMk cId="2038017954" sldId="343"/>
            <ac:spMk id="14" creationId="{B777C0BD-20A5-7793-396D-E176A592AF6B}"/>
          </ac:spMkLst>
        </pc:spChg>
        <pc:spChg chg="add mod">
          <ac:chgData name="Chris Souther" userId="2627190d-b10c-4d06-b4d6-4d7258a32f45" providerId="ADAL" clId="{2F67C685-0CA1-4397-B1EE-6A70415EFC9E}" dt="2024-09-03T16:20:40.259" v="14918" actId="1076"/>
          <ac:spMkLst>
            <pc:docMk/>
            <pc:sldMk cId="2038017954" sldId="343"/>
            <ac:spMk id="15" creationId="{1ED257C0-C003-A1E1-380C-CE3C49D8E575}"/>
          </ac:spMkLst>
        </pc:spChg>
        <pc:spChg chg="add mod">
          <ac:chgData name="Chris Souther" userId="2627190d-b10c-4d06-b4d6-4d7258a32f45" providerId="ADAL" clId="{2F67C685-0CA1-4397-B1EE-6A70415EFC9E}" dt="2024-11-04T18:42:21.378" v="27058" actId="20577"/>
          <ac:spMkLst>
            <pc:docMk/>
            <pc:sldMk cId="2038017954" sldId="343"/>
            <ac:spMk id="16" creationId="{00094176-0BA7-39DB-DE37-2BCD730CAE74}"/>
          </ac:spMkLst>
        </pc:spChg>
        <pc:spChg chg="add mod topLvl">
          <ac:chgData name="Chris Souther" userId="2627190d-b10c-4d06-b4d6-4d7258a32f45" providerId="ADAL" clId="{2F67C685-0CA1-4397-B1EE-6A70415EFC9E}" dt="2024-09-03T16:19:22.771" v="14906" actId="165"/>
          <ac:spMkLst>
            <pc:docMk/>
            <pc:sldMk cId="2038017954" sldId="343"/>
            <ac:spMk id="17" creationId="{4B6B5C1B-4708-A49A-6A8F-40A9911C50F8}"/>
          </ac:spMkLst>
        </pc:spChg>
        <pc:spChg chg="add mod">
          <ac:chgData name="Chris Souther" userId="2627190d-b10c-4d06-b4d6-4d7258a32f45" providerId="ADAL" clId="{2F67C685-0CA1-4397-B1EE-6A70415EFC9E}" dt="2024-09-03T16:20:33.352" v="14916" actId="1076"/>
          <ac:spMkLst>
            <pc:docMk/>
            <pc:sldMk cId="2038017954" sldId="343"/>
            <ac:spMk id="18" creationId="{CDCC9527-D434-4F78-1284-318A28AF97C3}"/>
          </ac:spMkLst>
        </pc:spChg>
        <pc:spChg chg="add mod">
          <ac:chgData name="Chris Souther" userId="2627190d-b10c-4d06-b4d6-4d7258a32f45" providerId="ADAL" clId="{2F67C685-0CA1-4397-B1EE-6A70415EFC9E}" dt="2024-09-05T18:50:22.599" v="21354"/>
          <ac:spMkLst>
            <pc:docMk/>
            <pc:sldMk cId="2038017954" sldId="343"/>
            <ac:spMk id="19" creationId="{C86C119F-1927-DE03-3FB3-3063CE112B68}"/>
          </ac:spMkLst>
        </pc:spChg>
        <pc:spChg chg="add mod ord">
          <ac:chgData name="Chris Souther" userId="2627190d-b10c-4d06-b4d6-4d7258a32f45" providerId="ADAL" clId="{2F67C685-0CA1-4397-B1EE-6A70415EFC9E}" dt="2024-09-06T13:58:54.366" v="21653" actId="6549"/>
          <ac:spMkLst>
            <pc:docMk/>
            <pc:sldMk cId="2038017954" sldId="343"/>
            <ac:spMk id="21" creationId="{A950B625-A354-0018-776E-FF34682F1799}"/>
          </ac:spMkLst>
        </pc:spChg>
        <pc:spChg chg="add mod ord">
          <ac:chgData name="Chris Souther" userId="2627190d-b10c-4d06-b4d6-4d7258a32f45" providerId="ADAL" clId="{2F67C685-0CA1-4397-B1EE-6A70415EFC9E}" dt="2024-09-03T16:19:51.006" v="14910" actId="167"/>
          <ac:spMkLst>
            <pc:docMk/>
            <pc:sldMk cId="2038017954" sldId="343"/>
            <ac:spMk id="22" creationId="{5734E52C-AE80-3EA3-FCBB-5E02FA089E15}"/>
          </ac:spMkLst>
        </pc:spChg>
        <pc:spChg chg="add mod ord">
          <ac:chgData name="Chris Souther" userId="2627190d-b10c-4d06-b4d6-4d7258a32f45" providerId="ADAL" clId="{2F67C685-0CA1-4397-B1EE-6A70415EFC9E}" dt="2024-09-03T16:20:05.731" v="14913" actId="167"/>
          <ac:spMkLst>
            <pc:docMk/>
            <pc:sldMk cId="2038017954" sldId="343"/>
            <ac:spMk id="23" creationId="{A146148A-E8F5-9FD3-A9DB-9F3290F78737}"/>
          </ac:spMkLst>
        </pc:spChg>
        <pc:spChg chg="del">
          <ac:chgData name="Chris Souther" userId="2627190d-b10c-4d06-b4d6-4d7258a32f45" providerId="ADAL" clId="{2F67C685-0CA1-4397-B1EE-6A70415EFC9E}" dt="2024-09-03T16:20:22.295" v="14915" actId="478"/>
          <ac:spMkLst>
            <pc:docMk/>
            <pc:sldMk cId="2038017954" sldId="343"/>
            <ac:spMk id="28" creationId="{79DC1D03-D188-C985-D6C0-25A743928FC3}"/>
          </ac:spMkLst>
        </pc:spChg>
        <pc:grpChg chg="add del mod">
          <ac:chgData name="Chris Souther" userId="2627190d-b10c-4d06-b4d6-4d7258a32f45" providerId="ADAL" clId="{2F67C685-0CA1-4397-B1EE-6A70415EFC9E}" dt="2024-09-03T16:19:22.771" v="14906" actId="165"/>
          <ac:grpSpMkLst>
            <pc:docMk/>
            <pc:sldMk cId="2038017954" sldId="343"/>
            <ac:grpSpMk id="20" creationId="{AF04C927-A66A-0CE6-E9AA-98598B1A58C0}"/>
          </ac:grpSpMkLst>
        </pc:grpChg>
        <pc:picChg chg="del">
          <ac:chgData name="Chris Souther" userId="2627190d-b10c-4d06-b4d6-4d7258a32f45" providerId="ADAL" clId="{2F67C685-0CA1-4397-B1EE-6A70415EFC9E}" dt="2024-09-03T15:48:48.829" v="12293" actId="478"/>
          <ac:picMkLst>
            <pc:docMk/>
            <pc:sldMk cId="2038017954" sldId="343"/>
            <ac:picMk id="3074" creationId="{A2E9DAB1-819B-CDB1-7FE3-C1680A048FF1}"/>
          </ac:picMkLst>
        </pc:picChg>
        <pc:picChg chg="del">
          <ac:chgData name="Chris Souther" userId="2627190d-b10c-4d06-b4d6-4d7258a32f45" providerId="ADAL" clId="{2F67C685-0CA1-4397-B1EE-6A70415EFC9E}" dt="2024-09-03T15:48:48.829" v="12293" actId="478"/>
          <ac:picMkLst>
            <pc:docMk/>
            <pc:sldMk cId="2038017954" sldId="343"/>
            <ac:picMk id="3078" creationId="{FA1954A6-E0F5-0DC4-82E2-ED6098A3C414}"/>
          </ac:picMkLst>
        </pc:picChg>
        <pc:picChg chg="del">
          <ac:chgData name="Chris Souther" userId="2627190d-b10c-4d06-b4d6-4d7258a32f45" providerId="ADAL" clId="{2F67C685-0CA1-4397-B1EE-6A70415EFC9E}" dt="2024-09-03T15:48:48.829" v="12293" actId="478"/>
          <ac:picMkLst>
            <pc:docMk/>
            <pc:sldMk cId="2038017954" sldId="343"/>
            <ac:picMk id="3080" creationId="{7443B7D1-09B3-F738-AC44-3E6EE74EE307}"/>
          </ac:picMkLst>
        </pc:picChg>
        <pc:picChg chg="del">
          <ac:chgData name="Chris Souther" userId="2627190d-b10c-4d06-b4d6-4d7258a32f45" providerId="ADAL" clId="{2F67C685-0CA1-4397-B1EE-6A70415EFC9E}" dt="2024-09-03T15:48:48.829" v="12293" actId="478"/>
          <ac:picMkLst>
            <pc:docMk/>
            <pc:sldMk cId="2038017954" sldId="343"/>
            <ac:picMk id="3084" creationId="{41DDC396-2552-E379-2388-2CC84F3DDE92}"/>
          </ac:picMkLst>
        </pc:picChg>
        <pc:picChg chg="del">
          <ac:chgData name="Chris Souther" userId="2627190d-b10c-4d06-b4d6-4d7258a32f45" providerId="ADAL" clId="{2F67C685-0CA1-4397-B1EE-6A70415EFC9E}" dt="2024-09-03T15:48:48.829" v="12293" actId="478"/>
          <ac:picMkLst>
            <pc:docMk/>
            <pc:sldMk cId="2038017954" sldId="343"/>
            <ac:picMk id="3086" creationId="{AD31DB74-9AFE-4CA8-265E-DF7DC5FFBAFF}"/>
          </ac:picMkLst>
        </pc:picChg>
      </pc:sldChg>
      <pc:sldChg chg="addSp delSp modSp add mod modTransition">
        <pc:chgData name="Chris Souther" userId="2627190d-b10c-4d06-b4d6-4d7258a32f45" providerId="ADAL" clId="{2F67C685-0CA1-4397-B1EE-6A70415EFC9E}" dt="2024-11-04T20:38:16.231" v="28965" actId="478"/>
        <pc:sldMkLst>
          <pc:docMk/>
          <pc:sldMk cId="775040020" sldId="344"/>
        </pc:sldMkLst>
        <pc:spChg chg="mod">
          <ac:chgData name="Chris Souther" userId="2627190d-b10c-4d06-b4d6-4d7258a32f45" providerId="ADAL" clId="{2F67C685-0CA1-4397-B1EE-6A70415EFC9E}" dt="2024-09-03T18:06:02.215" v="17732" actId="20577"/>
          <ac:spMkLst>
            <pc:docMk/>
            <pc:sldMk cId="775040020" sldId="344"/>
            <ac:spMk id="2" creationId="{7C6F0727-B162-B042-6364-8680EE230FBA}"/>
          </ac:spMkLst>
        </pc:spChg>
        <pc:spChg chg="del">
          <ac:chgData name="Chris Souther" userId="2627190d-b10c-4d06-b4d6-4d7258a32f45" providerId="ADAL" clId="{2F67C685-0CA1-4397-B1EE-6A70415EFC9E}" dt="2024-11-04T20:38:16.231" v="28965" actId="478"/>
          <ac:spMkLst>
            <pc:docMk/>
            <pc:sldMk cId="775040020" sldId="344"/>
            <ac:spMk id="4" creationId="{00000000-0000-0000-0000-000000000000}"/>
          </ac:spMkLst>
        </pc:spChg>
        <pc:spChg chg="mod">
          <ac:chgData name="Chris Souther" userId="2627190d-b10c-4d06-b4d6-4d7258a32f45" providerId="ADAL" clId="{2F67C685-0CA1-4397-B1EE-6A70415EFC9E}" dt="2024-09-03T18:13:56.777" v="18044" actId="1076"/>
          <ac:spMkLst>
            <pc:docMk/>
            <pc:sldMk cId="775040020" sldId="344"/>
            <ac:spMk id="6" creationId="{00000000-0000-0000-0000-000000000000}"/>
          </ac:spMkLst>
        </pc:spChg>
        <pc:spChg chg="add mod">
          <ac:chgData name="Chris Souther" userId="2627190d-b10c-4d06-b4d6-4d7258a32f45" providerId="ADAL" clId="{2F67C685-0CA1-4397-B1EE-6A70415EFC9E}" dt="2024-09-03T17:23:49.129" v="17103" actId="207"/>
          <ac:spMkLst>
            <pc:docMk/>
            <pc:sldMk cId="775040020" sldId="344"/>
            <ac:spMk id="7" creationId="{8315DA19-4458-04A8-FA9D-6D3A633F4830}"/>
          </ac:spMkLst>
        </pc:spChg>
        <pc:spChg chg="add mod">
          <ac:chgData name="Chris Souther" userId="2627190d-b10c-4d06-b4d6-4d7258a32f45" providerId="ADAL" clId="{2F67C685-0CA1-4397-B1EE-6A70415EFC9E}" dt="2024-09-03T17:23:49.129" v="17103" actId="207"/>
          <ac:spMkLst>
            <pc:docMk/>
            <pc:sldMk cId="775040020" sldId="344"/>
            <ac:spMk id="8" creationId="{E688B0C7-A31C-0568-4C4F-96F299653AA8}"/>
          </ac:spMkLst>
        </pc:spChg>
        <pc:spChg chg="add mod">
          <ac:chgData name="Chris Souther" userId="2627190d-b10c-4d06-b4d6-4d7258a32f45" providerId="ADAL" clId="{2F67C685-0CA1-4397-B1EE-6A70415EFC9E}" dt="2024-09-03T17:23:49.129" v="17103" actId="207"/>
          <ac:spMkLst>
            <pc:docMk/>
            <pc:sldMk cId="775040020" sldId="344"/>
            <ac:spMk id="9" creationId="{B7DD38A0-C304-BB78-23B7-BB3FDB1B24C0}"/>
          </ac:spMkLst>
        </pc:spChg>
        <pc:spChg chg="del">
          <ac:chgData name="Chris Souther" userId="2627190d-b10c-4d06-b4d6-4d7258a32f45" providerId="ADAL" clId="{2F67C685-0CA1-4397-B1EE-6A70415EFC9E}" dt="2024-09-03T16:37:43.857" v="14971" actId="478"/>
          <ac:spMkLst>
            <pc:docMk/>
            <pc:sldMk cId="775040020" sldId="344"/>
            <ac:spMk id="10" creationId="{238278CB-E85F-C58C-6564-7006EA116842}"/>
          </ac:spMkLst>
        </pc:spChg>
        <pc:spChg chg="add mod">
          <ac:chgData name="Chris Souther" userId="2627190d-b10c-4d06-b4d6-4d7258a32f45" providerId="ADAL" clId="{2F67C685-0CA1-4397-B1EE-6A70415EFC9E}" dt="2024-09-03T17:21:44.386" v="16876" actId="1035"/>
          <ac:spMkLst>
            <pc:docMk/>
            <pc:sldMk cId="775040020" sldId="344"/>
            <ac:spMk id="11" creationId="{31FA7735-4043-7C64-AA2A-B4325ED99A2B}"/>
          </ac:spMkLst>
        </pc:spChg>
        <pc:spChg chg="add mod">
          <ac:chgData name="Chris Souther" userId="2627190d-b10c-4d06-b4d6-4d7258a32f45" providerId="ADAL" clId="{2F67C685-0CA1-4397-B1EE-6A70415EFC9E}" dt="2024-09-03T17:21:44.386" v="16876" actId="1035"/>
          <ac:spMkLst>
            <pc:docMk/>
            <pc:sldMk cId="775040020" sldId="344"/>
            <ac:spMk id="12" creationId="{305B4BE6-D8F1-3235-F601-547787465E80}"/>
          </ac:spMkLst>
        </pc:spChg>
        <pc:spChg chg="del">
          <ac:chgData name="Chris Souther" userId="2627190d-b10c-4d06-b4d6-4d7258a32f45" providerId="ADAL" clId="{2F67C685-0CA1-4397-B1EE-6A70415EFC9E}" dt="2024-09-03T16:37:43.857" v="14971" actId="478"/>
          <ac:spMkLst>
            <pc:docMk/>
            <pc:sldMk cId="775040020" sldId="344"/>
            <ac:spMk id="13" creationId="{448C73C2-4F96-EC59-B59C-F1EA4A9E0A28}"/>
          </ac:spMkLst>
        </pc:spChg>
        <pc:spChg chg="del mod">
          <ac:chgData name="Chris Souther" userId="2627190d-b10c-4d06-b4d6-4d7258a32f45" providerId="ADAL" clId="{2F67C685-0CA1-4397-B1EE-6A70415EFC9E}" dt="2024-09-03T16:37:43.857" v="14971" actId="478"/>
          <ac:spMkLst>
            <pc:docMk/>
            <pc:sldMk cId="775040020" sldId="344"/>
            <ac:spMk id="14" creationId="{B777C0BD-20A5-7793-396D-E176A592AF6B}"/>
          </ac:spMkLst>
        </pc:spChg>
        <pc:spChg chg="del">
          <ac:chgData name="Chris Souther" userId="2627190d-b10c-4d06-b4d6-4d7258a32f45" providerId="ADAL" clId="{2F67C685-0CA1-4397-B1EE-6A70415EFC9E}" dt="2024-09-03T16:37:43.857" v="14971" actId="478"/>
          <ac:spMkLst>
            <pc:docMk/>
            <pc:sldMk cId="775040020" sldId="344"/>
            <ac:spMk id="15" creationId="{1ED257C0-C003-A1E1-380C-CE3C49D8E575}"/>
          </ac:spMkLst>
        </pc:spChg>
        <pc:spChg chg="del">
          <ac:chgData name="Chris Souther" userId="2627190d-b10c-4d06-b4d6-4d7258a32f45" providerId="ADAL" clId="{2F67C685-0CA1-4397-B1EE-6A70415EFC9E}" dt="2024-09-03T16:37:43.857" v="14971" actId="478"/>
          <ac:spMkLst>
            <pc:docMk/>
            <pc:sldMk cId="775040020" sldId="344"/>
            <ac:spMk id="16" creationId="{00094176-0BA7-39DB-DE37-2BCD730CAE74}"/>
          </ac:spMkLst>
        </pc:spChg>
        <pc:spChg chg="del">
          <ac:chgData name="Chris Souther" userId="2627190d-b10c-4d06-b4d6-4d7258a32f45" providerId="ADAL" clId="{2F67C685-0CA1-4397-B1EE-6A70415EFC9E}" dt="2024-09-03T16:37:43.857" v="14971" actId="478"/>
          <ac:spMkLst>
            <pc:docMk/>
            <pc:sldMk cId="775040020" sldId="344"/>
            <ac:spMk id="17" creationId="{4B6B5C1B-4708-A49A-6A8F-40A9911C50F8}"/>
          </ac:spMkLst>
        </pc:spChg>
        <pc:spChg chg="del">
          <ac:chgData name="Chris Souther" userId="2627190d-b10c-4d06-b4d6-4d7258a32f45" providerId="ADAL" clId="{2F67C685-0CA1-4397-B1EE-6A70415EFC9E}" dt="2024-09-03T16:37:43.857" v="14971" actId="478"/>
          <ac:spMkLst>
            <pc:docMk/>
            <pc:sldMk cId="775040020" sldId="344"/>
            <ac:spMk id="18" creationId="{CDCC9527-D434-4F78-1284-318A28AF97C3}"/>
          </ac:spMkLst>
        </pc:spChg>
        <pc:spChg chg="del">
          <ac:chgData name="Chris Souther" userId="2627190d-b10c-4d06-b4d6-4d7258a32f45" providerId="ADAL" clId="{2F67C685-0CA1-4397-B1EE-6A70415EFC9E}" dt="2024-09-03T16:37:43.857" v="14971" actId="478"/>
          <ac:spMkLst>
            <pc:docMk/>
            <pc:sldMk cId="775040020" sldId="344"/>
            <ac:spMk id="19" creationId="{C86C119F-1927-DE03-3FB3-3063CE112B68}"/>
          </ac:spMkLst>
        </pc:spChg>
        <pc:spChg chg="add mod">
          <ac:chgData name="Chris Souther" userId="2627190d-b10c-4d06-b4d6-4d7258a32f45" providerId="ADAL" clId="{2F67C685-0CA1-4397-B1EE-6A70415EFC9E}" dt="2024-09-03T17:21:44.386" v="16876" actId="1035"/>
          <ac:spMkLst>
            <pc:docMk/>
            <pc:sldMk cId="775040020" sldId="344"/>
            <ac:spMk id="20" creationId="{04CB969B-553A-E54B-9BBC-BEE0941A70BA}"/>
          </ac:spMkLst>
        </pc:spChg>
        <pc:spChg chg="del">
          <ac:chgData name="Chris Souther" userId="2627190d-b10c-4d06-b4d6-4d7258a32f45" providerId="ADAL" clId="{2F67C685-0CA1-4397-B1EE-6A70415EFC9E}" dt="2024-09-03T16:37:43.857" v="14971" actId="478"/>
          <ac:spMkLst>
            <pc:docMk/>
            <pc:sldMk cId="775040020" sldId="344"/>
            <ac:spMk id="21" creationId="{A950B625-A354-0018-776E-FF34682F1799}"/>
          </ac:spMkLst>
        </pc:spChg>
        <pc:spChg chg="del">
          <ac:chgData name="Chris Souther" userId="2627190d-b10c-4d06-b4d6-4d7258a32f45" providerId="ADAL" clId="{2F67C685-0CA1-4397-B1EE-6A70415EFC9E}" dt="2024-09-03T16:37:43.857" v="14971" actId="478"/>
          <ac:spMkLst>
            <pc:docMk/>
            <pc:sldMk cId="775040020" sldId="344"/>
            <ac:spMk id="22" creationId="{5734E52C-AE80-3EA3-FCBB-5E02FA089E15}"/>
          </ac:spMkLst>
        </pc:spChg>
        <pc:spChg chg="del mod">
          <ac:chgData name="Chris Souther" userId="2627190d-b10c-4d06-b4d6-4d7258a32f45" providerId="ADAL" clId="{2F67C685-0CA1-4397-B1EE-6A70415EFC9E}" dt="2024-09-03T16:37:43.857" v="14971" actId="478"/>
          <ac:spMkLst>
            <pc:docMk/>
            <pc:sldMk cId="775040020" sldId="344"/>
            <ac:spMk id="23" creationId="{A146148A-E8F5-9FD3-A9DB-9F3290F78737}"/>
          </ac:spMkLst>
        </pc:spChg>
        <pc:spChg chg="add mod">
          <ac:chgData name="Chris Souther" userId="2627190d-b10c-4d06-b4d6-4d7258a32f45" providerId="ADAL" clId="{2F67C685-0CA1-4397-B1EE-6A70415EFC9E}" dt="2024-09-03T18:07:02.318" v="17784" actId="113"/>
          <ac:spMkLst>
            <pc:docMk/>
            <pc:sldMk cId="775040020" sldId="344"/>
            <ac:spMk id="24" creationId="{78AD8D46-AED9-A814-389D-F98E6C581F12}"/>
          </ac:spMkLst>
        </pc:spChg>
        <pc:spChg chg="add mod">
          <ac:chgData name="Chris Souther" userId="2627190d-b10c-4d06-b4d6-4d7258a32f45" providerId="ADAL" clId="{2F67C685-0CA1-4397-B1EE-6A70415EFC9E}" dt="2024-09-03T17:22:35.923" v="17097" actId="20577"/>
          <ac:spMkLst>
            <pc:docMk/>
            <pc:sldMk cId="775040020" sldId="344"/>
            <ac:spMk id="25" creationId="{98DD3B0C-D885-50E6-261E-7360417B57AB}"/>
          </ac:spMkLst>
        </pc:spChg>
        <pc:spChg chg="add mod">
          <ac:chgData name="Chris Souther" userId="2627190d-b10c-4d06-b4d6-4d7258a32f45" providerId="ADAL" clId="{2F67C685-0CA1-4397-B1EE-6A70415EFC9E}" dt="2024-09-03T18:01:48.529" v="17306" actId="1076"/>
          <ac:spMkLst>
            <pc:docMk/>
            <pc:sldMk cId="775040020" sldId="344"/>
            <ac:spMk id="28" creationId="{6130CC99-9F05-0428-EA55-34E4517E5782}"/>
          </ac:spMkLst>
        </pc:spChg>
        <pc:spChg chg="add mod">
          <ac:chgData name="Chris Souther" userId="2627190d-b10c-4d06-b4d6-4d7258a32f45" providerId="ADAL" clId="{2F67C685-0CA1-4397-B1EE-6A70415EFC9E}" dt="2024-09-06T15:02:50.979" v="23585" actId="20577"/>
          <ac:spMkLst>
            <pc:docMk/>
            <pc:sldMk cId="775040020" sldId="344"/>
            <ac:spMk id="29" creationId="{1B15073C-3B9C-22AC-9FFB-05B132837DEB}"/>
          </ac:spMkLst>
        </pc:spChg>
        <pc:spChg chg="add mod">
          <ac:chgData name="Chris Souther" userId="2627190d-b10c-4d06-b4d6-4d7258a32f45" providerId="ADAL" clId="{2F67C685-0CA1-4397-B1EE-6A70415EFC9E}" dt="2024-09-03T18:07:06.059" v="17787" actId="403"/>
          <ac:spMkLst>
            <pc:docMk/>
            <pc:sldMk cId="775040020" sldId="344"/>
            <ac:spMk id="30" creationId="{7DAF7DE2-690D-71DA-0852-8D21F95BDD93}"/>
          </ac:spMkLst>
        </pc:spChg>
        <pc:spChg chg="add del mod">
          <ac:chgData name="Chris Souther" userId="2627190d-b10c-4d06-b4d6-4d7258a32f45" providerId="ADAL" clId="{2F67C685-0CA1-4397-B1EE-6A70415EFC9E}" dt="2024-09-03T18:07:22.269" v="17790" actId="478"/>
          <ac:spMkLst>
            <pc:docMk/>
            <pc:sldMk cId="775040020" sldId="344"/>
            <ac:spMk id="31" creationId="{BB26CE4E-1BB9-F363-AAB1-90970C42E52D}"/>
          </ac:spMkLst>
        </pc:spChg>
        <pc:spChg chg="add mod">
          <ac:chgData name="Chris Souther" userId="2627190d-b10c-4d06-b4d6-4d7258a32f45" providerId="ADAL" clId="{2F67C685-0CA1-4397-B1EE-6A70415EFC9E}" dt="2024-09-03T18:08:57.041" v="17792" actId="1076"/>
          <ac:spMkLst>
            <pc:docMk/>
            <pc:sldMk cId="775040020" sldId="344"/>
            <ac:spMk id="32" creationId="{66C83246-077D-7C12-47AE-2CA49B57A4B4}"/>
          </ac:spMkLst>
        </pc:spChg>
        <pc:spChg chg="add mod">
          <ac:chgData name="Chris Souther" userId="2627190d-b10c-4d06-b4d6-4d7258a32f45" providerId="ADAL" clId="{2F67C685-0CA1-4397-B1EE-6A70415EFC9E}" dt="2024-09-03T18:09:13.672" v="17801" actId="1038"/>
          <ac:spMkLst>
            <pc:docMk/>
            <pc:sldMk cId="775040020" sldId="344"/>
            <ac:spMk id="33" creationId="{99D193A5-4847-FC77-DA38-17767E9143E8}"/>
          </ac:spMkLst>
        </pc:spChg>
        <pc:spChg chg="add mod">
          <ac:chgData name="Chris Souther" userId="2627190d-b10c-4d06-b4d6-4d7258a32f45" providerId="ADAL" clId="{2F67C685-0CA1-4397-B1EE-6A70415EFC9E}" dt="2024-09-03T18:12:18.703" v="17878" actId="20577"/>
          <ac:spMkLst>
            <pc:docMk/>
            <pc:sldMk cId="775040020" sldId="344"/>
            <ac:spMk id="34" creationId="{83528A8F-7C2B-447E-4B67-C3FDBC34C1A7}"/>
          </ac:spMkLst>
        </pc:spChg>
        <pc:spChg chg="add mod">
          <ac:chgData name="Chris Souther" userId="2627190d-b10c-4d06-b4d6-4d7258a32f45" providerId="ADAL" clId="{2F67C685-0CA1-4397-B1EE-6A70415EFC9E}" dt="2024-09-03T18:12:35.480" v="17888" actId="20577"/>
          <ac:spMkLst>
            <pc:docMk/>
            <pc:sldMk cId="775040020" sldId="344"/>
            <ac:spMk id="35" creationId="{912A0459-6848-7C01-00CE-93BF1F83723E}"/>
          </ac:spMkLst>
        </pc:spChg>
        <pc:spChg chg="add mod">
          <ac:chgData name="Chris Souther" userId="2627190d-b10c-4d06-b4d6-4d7258a32f45" providerId="ADAL" clId="{2F67C685-0CA1-4397-B1EE-6A70415EFC9E}" dt="2024-09-03T18:12:31.390" v="17884" actId="20577"/>
          <ac:spMkLst>
            <pc:docMk/>
            <pc:sldMk cId="775040020" sldId="344"/>
            <ac:spMk id="36" creationId="{A01D225C-F353-C75D-151F-75D368C1B2B2}"/>
          </ac:spMkLst>
        </pc:spChg>
        <pc:spChg chg="add mod">
          <ac:chgData name="Chris Souther" userId="2627190d-b10c-4d06-b4d6-4d7258a32f45" providerId="ADAL" clId="{2F67C685-0CA1-4397-B1EE-6A70415EFC9E}" dt="2024-09-03T18:12:49.794" v="17893" actId="1037"/>
          <ac:spMkLst>
            <pc:docMk/>
            <pc:sldMk cId="775040020" sldId="344"/>
            <ac:spMk id="37" creationId="{54E455A5-7C27-1F6D-B0B1-6594BCE54E05}"/>
          </ac:spMkLst>
        </pc:spChg>
        <pc:spChg chg="add mod">
          <ac:chgData name="Chris Souther" userId="2627190d-b10c-4d06-b4d6-4d7258a32f45" providerId="ADAL" clId="{2F67C685-0CA1-4397-B1EE-6A70415EFC9E}" dt="2024-09-03T18:11:44.203" v="17874" actId="1076"/>
          <ac:spMkLst>
            <pc:docMk/>
            <pc:sldMk cId="775040020" sldId="344"/>
            <ac:spMk id="43" creationId="{4FE204A3-DC57-699F-7AF1-580E01EEAC70}"/>
          </ac:spMkLst>
        </pc:spChg>
        <pc:spChg chg="add del mod">
          <ac:chgData name="Chris Souther" userId="2627190d-b10c-4d06-b4d6-4d7258a32f45" providerId="ADAL" clId="{2F67C685-0CA1-4397-B1EE-6A70415EFC9E}" dt="2024-09-03T18:13:07.609" v="17895" actId="478"/>
          <ac:spMkLst>
            <pc:docMk/>
            <pc:sldMk cId="775040020" sldId="344"/>
            <ac:spMk id="44" creationId="{255BF32B-005B-3B3D-9310-8EFCD87A6C5D}"/>
          </ac:spMkLst>
        </pc:spChg>
        <pc:spChg chg="add mod">
          <ac:chgData name="Chris Souther" userId="2627190d-b10c-4d06-b4d6-4d7258a32f45" providerId="ADAL" clId="{2F67C685-0CA1-4397-B1EE-6A70415EFC9E}" dt="2024-09-03T18:13:56.063" v="18043" actId="403"/>
          <ac:spMkLst>
            <pc:docMk/>
            <pc:sldMk cId="775040020" sldId="344"/>
            <ac:spMk id="45" creationId="{D17BB4BA-B9D9-140D-C090-068F7B7AFBCB}"/>
          </ac:spMkLst>
        </pc:spChg>
        <pc:cxnChg chg="add">
          <ac:chgData name="Chris Souther" userId="2627190d-b10c-4d06-b4d6-4d7258a32f45" providerId="ADAL" clId="{2F67C685-0CA1-4397-B1EE-6A70415EFC9E}" dt="2024-09-03T17:23:09.462" v="17098" actId="11529"/>
          <ac:cxnSpMkLst>
            <pc:docMk/>
            <pc:sldMk cId="775040020" sldId="344"/>
            <ac:cxnSpMk id="27" creationId="{40BC3D34-0B58-E11A-46E1-F932295CD6D7}"/>
          </ac:cxnSpMkLst>
        </pc:cxnChg>
        <pc:cxnChg chg="add">
          <ac:chgData name="Chris Souther" userId="2627190d-b10c-4d06-b4d6-4d7258a32f45" providerId="ADAL" clId="{2F67C685-0CA1-4397-B1EE-6A70415EFC9E}" dt="2024-09-03T18:10:35.368" v="17830" actId="11529"/>
          <ac:cxnSpMkLst>
            <pc:docMk/>
            <pc:sldMk cId="775040020" sldId="344"/>
            <ac:cxnSpMk id="39" creationId="{B3433A2B-25CB-0865-4F31-BBE152020378}"/>
          </ac:cxnSpMkLst>
        </pc:cxnChg>
        <pc:cxnChg chg="add mod">
          <ac:chgData name="Chris Souther" userId="2627190d-b10c-4d06-b4d6-4d7258a32f45" providerId="ADAL" clId="{2F67C685-0CA1-4397-B1EE-6A70415EFC9E}" dt="2024-09-03T18:10:49.997" v="17838" actId="1036"/>
          <ac:cxnSpMkLst>
            <pc:docMk/>
            <pc:sldMk cId="775040020" sldId="344"/>
            <ac:cxnSpMk id="40" creationId="{468D6158-281B-6DDE-A090-49D370389CC9}"/>
          </ac:cxnSpMkLst>
        </pc:cxnChg>
        <pc:cxnChg chg="add mod">
          <ac:chgData name="Chris Souther" userId="2627190d-b10c-4d06-b4d6-4d7258a32f45" providerId="ADAL" clId="{2F67C685-0CA1-4397-B1EE-6A70415EFC9E}" dt="2024-09-03T18:11:10.368" v="17870" actId="1036"/>
          <ac:cxnSpMkLst>
            <pc:docMk/>
            <pc:sldMk cId="775040020" sldId="344"/>
            <ac:cxnSpMk id="41" creationId="{67B0DE57-B778-6792-DFF4-60CBA9FD7EC7}"/>
          </ac:cxnSpMkLst>
        </pc:cxnChg>
        <pc:cxnChg chg="add mod">
          <ac:chgData name="Chris Souther" userId="2627190d-b10c-4d06-b4d6-4d7258a32f45" providerId="ADAL" clId="{2F67C685-0CA1-4397-B1EE-6A70415EFC9E}" dt="2024-09-03T18:10:55.254" v="17847" actId="1038"/>
          <ac:cxnSpMkLst>
            <pc:docMk/>
            <pc:sldMk cId="775040020" sldId="344"/>
            <ac:cxnSpMk id="42" creationId="{F4F35792-A46B-9EAC-F50B-CB601572AB9E}"/>
          </ac:cxnSpMkLst>
        </pc:cxnChg>
      </pc:sldChg>
      <pc:sldChg chg="addSp delSp modSp new mod ord modTransition">
        <pc:chgData name="Chris Souther" userId="2627190d-b10c-4d06-b4d6-4d7258a32f45" providerId="ADAL" clId="{2F67C685-0CA1-4397-B1EE-6A70415EFC9E}" dt="2024-09-06T15:04:32.618" v="23590"/>
        <pc:sldMkLst>
          <pc:docMk/>
          <pc:sldMk cId="176026100" sldId="345"/>
        </pc:sldMkLst>
        <pc:spChg chg="del">
          <ac:chgData name="Chris Souther" userId="2627190d-b10c-4d06-b4d6-4d7258a32f45" providerId="ADAL" clId="{2F67C685-0CA1-4397-B1EE-6A70415EFC9E}" dt="2024-09-04T20:03:52.932" v="20278" actId="478"/>
          <ac:spMkLst>
            <pc:docMk/>
            <pc:sldMk cId="176026100" sldId="345"/>
            <ac:spMk id="2" creationId="{3DF606E7-603D-AEEC-4936-060E6AAE22D5}"/>
          </ac:spMkLst>
        </pc:spChg>
        <pc:spChg chg="mod">
          <ac:chgData name="Chris Souther" userId="2627190d-b10c-4d06-b4d6-4d7258a32f45" providerId="ADAL" clId="{2F67C685-0CA1-4397-B1EE-6A70415EFC9E}" dt="2024-09-04T20:03:49.366" v="20277" actId="20577"/>
          <ac:spMkLst>
            <pc:docMk/>
            <pc:sldMk cId="176026100" sldId="345"/>
            <ac:spMk id="3" creationId="{937C72F0-08E0-507E-A6C2-59EB12ACE496}"/>
          </ac:spMkLst>
        </pc:spChg>
        <pc:spChg chg="add mod">
          <ac:chgData name="Chris Souther" userId="2627190d-b10c-4d06-b4d6-4d7258a32f45" providerId="ADAL" clId="{2F67C685-0CA1-4397-B1EE-6A70415EFC9E}" dt="2024-09-03T16:41:22.988" v="14981" actId="20577"/>
          <ac:spMkLst>
            <pc:docMk/>
            <pc:sldMk cId="176026100" sldId="345"/>
            <ac:spMk id="7" creationId="{A25A069F-F6D4-AFD6-70EF-2FF825994465}"/>
          </ac:spMkLst>
        </pc:spChg>
        <pc:spChg chg="add del mod">
          <ac:chgData name="Chris Souther" userId="2627190d-b10c-4d06-b4d6-4d7258a32f45" providerId="ADAL" clId="{2F67C685-0CA1-4397-B1EE-6A70415EFC9E}" dt="2024-09-04T20:03:44.021" v="20266" actId="478"/>
          <ac:spMkLst>
            <pc:docMk/>
            <pc:sldMk cId="176026100" sldId="345"/>
            <ac:spMk id="8" creationId="{48CA14E1-3B70-C27D-D816-D1230890F2AE}"/>
          </ac:spMkLst>
        </pc:spChg>
        <pc:spChg chg="add del mod">
          <ac:chgData name="Chris Souther" userId="2627190d-b10c-4d06-b4d6-4d7258a32f45" providerId="ADAL" clId="{2F67C685-0CA1-4397-B1EE-6A70415EFC9E}" dt="2024-09-04T20:12:58.098" v="20326" actId="478"/>
          <ac:spMkLst>
            <pc:docMk/>
            <pc:sldMk cId="176026100" sldId="345"/>
            <ac:spMk id="9" creationId="{610ECA57-E230-6F14-ACDF-D98D4F49282C}"/>
          </ac:spMkLst>
        </pc:spChg>
        <pc:spChg chg="add del mod">
          <ac:chgData name="Chris Souther" userId="2627190d-b10c-4d06-b4d6-4d7258a32f45" providerId="ADAL" clId="{2F67C685-0CA1-4397-B1EE-6A70415EFC9E}" dt="2024-09-04T20:04:26.502" v="20287" actId="478"/>
          <ac:spMkLst>
            <pc:docMk/>
            <pc:sldMk cId="176026100" sldId="345"/>
            <ac:spMk id="10" creationId="{A723220D-91F8-7225-ECCF-9B24C458DE01}"/>
          </ac:spMkLst>
        </pc:spChg>
        <pc:spChg chg="add del mod">
          <ac:chgData name="Chris Souther" userId="2627190d-b10c-4d06-b4d6-4d7258a32f45" providerId="ADAL" clId="{2F67C685-0CA1-4397-B1EE-6A70415EFC9E}" dt="2024-09-04T20:04:15.723" v="20284" actId="478"/>
          <ac:spMkLst>
            <pc:docMk/>
            <pc:sldMk cId="176026100" sldId="345"/>
            <ac:spMk id="11" creationId="{073D53D6-FFC6-6283-55A0-FDA39C28BE7D}"/>
          </ac:spMkLst>
        </pc:spChg>
        <pc:spChg chg="add mod">
          <ac:chgData name="Chris Souther" userId="2627190d-b10c-4d06-b4d6-4d7258a32f45" providerId="ADAL" clId="{2F67C685-0CA1-4397-B1EE-6A70415EFC9E}" dt="2024-09-04T20:14:05.967" v="20338" actId="20577"/>
          <ac:spMkLst>
            <pc:docMk/>
            <pc:sldMk cId="176026100" sldId="345"/>
            <ac:spMk id="12" creationId="{AC4646E1-8474-964B-7A95-9DB06A5B9043}"/>
          </ac:spMkLst>
        </pc:spChg>
      </pc:sldChg>
      <pc:sldChg chg="addSp delSp modSp add mod modTransition">
        <pc:chgData name="Chris Souther" userId="2627190d-b10c-4d06-b4d6-4d7258a32f45" providerId="ADAL" clId="{2F67C685-0CA1-4397-B1EE-6A70415EFC9E}" dt="2024-11-04T21:16:23.981" v="30349" actId="20577"/>
        <pc:sldMkLst>
          <pc:docMk/>
          <pc:sldMk cId="3177916562" sldId="346"/>
        </pc:sldMkLst>
        <pc:spChg chg="mod">
          <ac:chgData name="Chris Souther" userId="2627190d-b10c-4d06-b4d6-4d7258a32f45" providerId="ADAL" clId="{2F67C685-0CA1-4397-B1EE-6A70415EFC9E}" dt="2024-11-04T21:13:34.993" v="30216" actId="1035"/>
          <ac:spMkLst>
            <pc:docMk/>
            <pc:sldMk cId="3177916562" sldId="346"/>
            <ac:spMk id="2" creationId="{7C6F0727-B162-B042-6364-8680EE230FBA}"/>
          </ac:spMkLst>
        </pc:spChg>
        <pc:spChg chg="del">
          <ac:chgData name="Chris Souther" userId="2627190d-b10c-4d06-b4d6-4d7258a32f45" providerId="ADAL" clId="{2F67C685-0CA1-4397-B1EE-6A70415EFC9E}" dt="2024-09-03T20:12:46.522" v="18944" actId="478"/>
          <ac:spMkLst>
            <pc:docMk/>
            <pc:sldMk cId="3177916562" sldId="346"/>
            <ac:spMk id="4" creationId="{00000000-0000-0000-0000-000000000000}"/>
          </ac:spMkLst>
        </pc:spChg>
        <pc:spChg chg="add mod">
          <ac:chgData name="Chris Souther" userId="2627190d-b10c-4d06-b4d6-4d7258a32f45" providerId="ADAL" clId="{2F67C685-0CA1-4397-B1EE-6A70415EFC9E}" dt="2024-11-04T21:15:22.652" v="30278" actId="1076"/>
          <ac:spMkLst>
            <pc:docMk/>
            <pc:sldMk cId="3177916562" sldId="346"/>
            <ac:spMk id="4" creationId="{C0D1CF49-6F9C-2115-5B61-BBF13E113E7F}"/>
          </ac:spMkLst>
        </pc:spChg>
        <pc:spChg chg="mod">
          <ac:chgData name="Chris Souther" userId="2627190d-b10c-4d06-b4d6-4d7258a32f45" providerId="ADAL" clId="{2F67C685-0CA1-4397-B1EE-6A70415EFC9E}" dt="2024-09-03T18:14:26.570" v="18080" actId="20577"/>
          <ac:spMkLst>
            <pc:docMk/>
            <pc:sldMk cId="3177916562" sldId="346"/>
            <ac:spMk id="6" creationId="{00000000-0000-0000-0000-000000000000}"/>
          </ac:spMkLst>
        </pc:spChg>
        <pc:spChg chg="add mod">
          <ac:chgData name="Chris Souther" userId="2627190d-b10c-4d06-b4d6-4d7258a32f45" providerId="ADAL" clId="{2F67C685-0CA1-4397-B1EE-6A70415EFC9E}" dt="2024-11-04T21:12:24.043" v="30125" actId="20577"/>
          <ac:spMkLst>
            <pc:docMk/>
            <pc:sldMk cId="3177916562" sldId="346"/>
            <ac:spMk id="7" creationId="{25079D40-BE90-5419-175C-681D9247A899}"/>
          </ac:spMkLst>
        </pc:spChg>
        <pc:spChg chg="del">
          <ac:chgData name="Chris Souther" userId="2627190d-b10c-4d06-b4d6-4d7258a32f45" providerId="ADAL" clId="{2F67C685-0CA1-4397-B1EE-6A70415EFC9E}" dt="2024-09-03T18:14:35.057" v="18081" actId="478"/>
          <ac:spMkLst>
            <pc:docMk/>
            <pc:sldMk cId="3177916562" sldId="346"/>
            <ac:spMk id="7" creationId="{8315DA19-4458-04A8-FA9D-6D3A633F4830}"/>
          </ac:spMkLst>
        </pc:spChg>
        <pc:spChg chg="del">
          <ac:chgData name="Chris Souther" userId="2627190d-b10c-4d06-b4d6-4d7258a32f45" providerId="ADAL" clId="{2F67C685-0CA1-4397-B1EE-6A70415EFC9E}" dt="2024-09-03T18:14:35.057" v="18081" actId="478"/>
          <ac:spMkLst>
            <pc:docMk/>
            <pc:sldMk cId="3177916562" sldId="346"/>
            <ac:spMk id="8" creationId="{E688B0C7-A31C-0568-4C4F-96F299653AA8}"/>
          </ac:spMkLst>
        </pc:spChg>
        <pc:spChg chg="del">
          <ac:chgData name="Chris Souther" userId="2627190d-b10c-4d06-b4d6-4d7258a32f45" providerId="ADAL" clId="{2F67C685-0CA1-4397-B1EE-6A70415EFC9E}" dt="2024-09-03T18:14:35.057" v="18081" actId="478"/>
          <ac:spMkLst>
            <pc:docMk/>
            <pc:sldMk cId="3177916562" sldId="346"/>
            <ac:spMk id="9" creationId="{B7DD38A0-C304-BB78-23B7-BB3FDB1B24C0}"/>
          </ac:spMkLst>
        </pc:spChg>
        <pc:spChg chg="del">
          <ac:chgData name="Chris Souther" userId="2627190d-b10c-4d06-b4d6-4d7258a32f45" providerId="ADAL" clId="{2F67C685-0CA1-4397-B1EE-6A70415EFC9E}" dt="2024-09-03T18:14:35.057" v="18081" actId="478"/>
          <ac:spMkLst>
            <pc:docMk/>
            <pc:sldMk cId="3177916562" sldId="346"/>
            <ac:spMk id="11" creationId="{31FA7735-4043-7C64-AA2A-B4325ED99A2B}"/>
          </ac:spMkLst>
        </pc:spChg>
        <pc:spChg chg="del">
          <ac:chgData name="Chris Souther" userId="2627190d-b10c-4d06-b4d6-4d7258a32f45" providerId="ADAL" clId="{2F67C685-0CA1-4397-B1EE-6A70415EFC9E}" dt="2024-09-03T18:14:35.057" v="18081" actId="478"/>
          <ac:spMkLst>
            <pc:docMk/>
            <pc:sldMk cId="3177916562" sldId="346"/>
            <ac:spMk id="12" creationId="{305B4BE6-D8F1-3235-F601-547787465E80}"/>
          </ac:spMkLst>
        </pc:spChg>
        <pc:spChg chg="add mod">
          <ac:chgData name="Chris Souther" userId="2627190d-b10c-4d06-b4d6-4d7258a32f45" providerId="ADAL" clId="{2F67C685-0CA1-4397-B1EE-6A70415EFC9E}" dt="2024-11-04T21:13:21.139" v="30186" actId="6549"/>
          <ac:spMkLst>
            <pc:docMk/>
            <pc:sldMk cId="3177916562" sldId="346"/>
            <ac:spMk id="14" creationId="{5AE941F5-B254-5A98-AB30-50D03295191E}"/>
          </ac:spMkLst>
        </pc:spChg>
        <pc:spChg chg="add del mod">
          <ac:chgData name="Chris Souther" userId="2627190d-b10c-4d06-b4d6-4d7258a32f45" providerId="ADAL" clId="{2F67C685-0CA1-4397-B1EE-6A70415EFC9E}" dt="2024-09-03T18:28:44.484" v="18144" actId="478"/>
          <ac:spMkLst>
            <pc:docMk/>
            <pc:sldMk cId="3177916562" sldId="346"/>
            <ac:spMk id="17" creationId="{126CC4B7-8594-8C75-C0B9-F123B117EA19}"/>
          </ac:spMkLst>
        </pc:spChg>
        <pc:spChg chg="add mod">
          <ac:chgData name="Chris Souther" userId="2627190d-b10c-4d06-b4d6-4d7258a32f45" providerId="ADAL" clId="{2F67C685-0CA1-4397-B1EE-6A70415EFC9E}" dt="2024-11-04T20:46:36.319" v="29273" actId="1076"/>
          <ac:spMkLst>
            <pc:docMk/>
            <pc:sldMk cId="3177916562" sldId="346"/>
            <ac:spMk id="17" creationId="{C9D6C07E-F876-6BF1-560F-E6248D0FB4C7}"/>
          </ac:spMkLst>
        </pc:spChg>
        <pc:spChg chg="add del mod">
          <ac:chgData name="Chris Souther" userId="2627190d-b10c-4d06-b4d6-4d7258a32f45" providerId="ADAL" clId="{2F67C685-0CA1-4397-B1EE-6A70415EFC9E}" dt="2024-11-04T21:12:15.094" v="30121" actId="478"/>
          <ac:spMkLst>
            <pc:docMk/>
            <pc:sldMk cId="3177916562" sldId="346"/>
            <ac:spMk id="18" creationId="{465C7432-F8EC-70DA-57E3-F887824C961E}"/>
          </ac:spMkLst>
        </pc:spChg>
        <pc:spChg chg="add del mod">
          <ac:chgData name="Chris Souther" userId="2627190d-b10c-4d06-b4d6-4d7258a32f45" providerId="ADAL" clId="{2F67C685-0CA1-4397-B1EE-6A70415EFC9E}" dt="2024-09-03T18:30:55.178" v="18206" actId="478"/>
          <ac:spMkLst>
            <pc:docMk/>
            <pc:sldMk cId="3177916562" sldId="346"/>
            <ac:spMk id="19" creationId="{212836DC-016E-F297-C9FE-AC3F03EFD677}"/>
          </ac:spMkLst>
        </pc:spChg>
        <pc:spChg chg="del">
          <ac:chgData name="Chris Souther" userId="2627190d-b10c-4d06-b4d6-4d7258a32f45" providerId="ADAL" clId="{2F67C685-0CA1-4397-B1EE-6A70415EFC9E}" dt="2024-09-03T18:14:35.057" v="18081" actId="478"/>
          <ac:spMkLst>
            <pc:docMk/>
            <pc:sldMk cId="3177916562" sldId="346"/>
            <ac:spMk id="20" creationId="{04CB969B-553A-E54B-9BBC-BEE0941A70BA}"/>
          </ac:spMkLst>
        </pc:spChg>
        <pc:spChg chg="add mod">
          <ac:chgData name="Chris Souther" userId="2627190d-b10c-4d06-b4d6-4d7258a32f45" providerId="ADAL" clId="{2F67C685-0CA1-4397-B1EE-6A70415EFC9E}" dt="2024-11-04T21:14:05.262" v="30232" actId="6549"/>
          <ac:spMkLst>
            <pc:docMk/>
            <pc:sldMk cId="3177916562" sldId="346"/>
            <ac:spMk id="21" creationId="{7FE22DC7-D177-8D23-CD30-B389580279D2}"/>
          </ac:spMkLst>
        </pc:spChg>
        <pc:spChg chg="add mod">
          <ac:chgData name="Chris Souther" userId="2627190d-b10c-4d06-b4d6-4d7258a32f45" providerId="ADAL" clId="{2F67C685-0CA1-4397-B1EE-6A70415EFC9E}" dt="2024-11-04T21:15:10.064" v="30239" actId="1076"/>
          <ac:spMkLst>
            <pc:docMk/>
            <pc:sldMk cId="3177916562" sldId="346"/>
            <ac:spMk id="22" creationId="{7FEC1C19-6AF8-3182-BE20-9A1766310DB3}"/>
          </ac:spMkLst>
        </pc:spChg>
        <pc:spChg chg="del">
          <ac:chgData name="Chris Souther" userId="2627190d-b10c-4d06-b4d6-4d7258a32f45" providerId="ADAL" clId="{2F67C685-0CA1-4397-B1EE-6A70415EFC9E}" dt="2024-09-03T18:14:37.745" v="18082" actId="478"/>
          <ac:spMkLst>
            <pc:docMk/>
            <pc:sldMk cId="3177916562" sldId="346"/>
            <ac:spMk id="24" creationId="{78AD8D46-AED9-A814-389D-F98E6C581F12}"/>
          </ac:spMkLst>
        </pc:spChg>
        <pc:spChg chg="del">
          <ac:chgData name="Chris Souther" userId="2627190d-b10c-4d06-b4d6-4d7258a32f45" providerId="ADAL" clId="{2F67C685-0CA1-4397-B1EE-6A70415EFC9E}" dt="2024-09-03T18:14:42.145" v="18084" actId="478"/>
          <ac:spMkLst>
            <pc:docMk/>
            <pc:sldMk cId="3177916562" sldId="346"/>
            <ac:spMk id="25" creationId="{98DD3B0C-D885-50E6-261E-7360417B57AB}"/>
          </ac:spMkLst>
        </pc:spChg>
        <pc:spChg chg="add mod">
          <ac:chgData name="Chris Souther" userId="2627190d-b10c-4d06-b4d6-4d7258a32f45" providerId="ADAL" clId="{2F67C685-0CA1-4397-B1EE-6A70415EFC9E}" dt="2024-11-04T21:13:55.809" v="30229" actId="1035"/>
          <ac:spMkLst>
            <pc:docMk/>
            <pc:sldMk cId="3177916562" sldId="346"/>
            <ac:spMk id="25" creationId="{D02643E3-E28A-521A-35B2-F529E74274CF}"/>
          </ac:spMkLst>
        </pc:spChg>
        <pc:spChg chg="add ord">
          <ac:chgData name="Chris Souther" userId="2627190d-b10c-4d06-b4d6-4d7258a32f45" providerId="ADAL" clId="{2F67C685-0CA1-4397-B1EE-6A70415EFC9E}" dt="2024-11-04T21:12:50.192" v="30156" actId="167"/>
          <ac:spMkLst>
            <pc:docMk/>
            <pc:sldMk cId="3177916562" sldId="346"/>
            <ac:spMk id="27" creationId="{8E85113F-CA12-FFF5-C14C-95C3D8A651E6}"/>
          </ac:spMkLst>
        </pc:spChg>
        <pc:spChg chg="del">
          <ac:chgData name="Chris Souther" userId="2627190d-b10c-4d06-b4d6-4d7258a32f45" providerId="ADAL" clId="{2F67C685-0CA1-4397-B1EE-6A70415EFC9E}" dt="2024-09-03T18:14:35.057" v="18081" actId="478"/>
          <ac:spMkLst>
            <pc:docMk/>
            <pc:sldMk cId="3177916562" sldId="346"/>
            <ac:spMk id="28" creationId="{6130CC99-9F05-0428-EA55-34E4517E5782}"/>
          </ac:spMkLst>
        </pc:spChg>
        <pc:spChg chg="del">
          <ac:chgData name="Chris Souther" userId="2627190d-b10c-4d06-b4d6-4d7258a32f45" providerId="ADAL" clId="{2F67C685-0CA1-4397-B1EE-6A70415EFC9E}" dt="2024-09-03T18:14:35.057" v="18081" actId="478"/>
          <ac:spMkLst>
            <pc:docMk/>
            <pc:sldMk cId="3177916562" sldId="346"/>
            <ac:spMk id="29" creationId="{1B15073C-3B9C-22AC-9FFB-05B132837DEB}"/>
          </ac:spMkLst>
        </pc:spChg>
        <pc:spChg chg="del">
          <ac:chgData name="Chris Souther" userId="2627190d-b10c-4d06-b4d6-4d7258a32f45" providerId="ADAL" clId="{2F67C685-0CA1-4397-B1EE-6A70415EFC9E}" dt="2024-09-03T18:14:39.952" v="18083" actId="478"/>
          <ac:spMkLst>
            <pc:docMk/>
            <pc:sldMk cId="3177916562" sldId="346"/>
            <ac:spMk id="30" creationId="{7DAF7DE2-690D-71DA-0852-8D21F95BDD93}"/>
          </ac:spMkLst>
        </pc:spChg>
        <pc:spChg chg="add mod">
          <ac:chgData name="Chris Souther" userId="2627190d-b10c-4d06-b4d6-4d7258a32f45" providerId="ADAL" clId="{2F67C685-0CA1-4397-B1EE-6A70415EFC9E}" dt="2024-11-04T21:15:16.717" v="30277" actId="1036"/>
          <ac:spMkLst>
            <pc:docMk/>
            <pc:sldMk cId="3177916562" sldId="346"/>
            <ac:spMk id="31" creationId="{1F9612EE-7A09-9503-3607-3B917C7C6C02}"/>
          </ac:spMkLst>
        </pc:spChg>
        <pc:spChg chg="del">
          <ac:chgData name="Chris Souther" userId="2627190d-b10c-4d06-b4d6-4d7258a32f45" providerId="ADAL" clId="{2F67C685-0CA1-4397-B1EE-6A70415EFC9E}" dt="2024-09-03T18:14:35.057" v="18081" actId="478"/>
          <ac:spMkLst>
            <pc:docMk/>
            <pc:sldMk cId="3177916562" sldId="346"/>
            <ac:spMk id="32" creationId="{66C83246-077D-7C12-47AE-2CA49B57A4B4}"/>
          </ac:spMkLst>
        </pc:spChg>
        <pc:spChg chg="del">
          <ac:chgData name="Chris Souther" userId="2627190d-b10c-4d06-b4d6-4d7258a32f45" providerId="ADAL" clId="{2F67C685-0CA1-4397-B1EE-6A70415EFC9E}" dt="2024-09-03T18:14:35.057" v="18081" actId="478"/>
          <ac:spMkLst>
            <pc:docMk/>
            <pc:sldMk cId="3177916562" sldId="346"/>
            <ac:spMk id="33" creationId="{99D193A5-4847-FC77-DA38-17767E9143E8}"/>
          </ac:spMkLst>
        </pc:spChg>
        <pc:spChg chg="del">
          <ac:chgData name="Chris Souther" userId="2627190d-b10c-4d06-b4d6-4d7258a32f45" providerId="ADAL" clId="{2F67C685-0CA1-4397-B1EE-6A70415EFC9E}" dt="2024-09-03T18:14:35.057" v="18081" actId="478"/>
          <ac:spMkLst>
            <pc:docMk/>
            <pc:sldMk cId="3177916562" sldId="346"/>
            <ac:spMk id="34" creationId="{83528A8F-7C2B-447E-4B67-C3FDBC34C1A7}"/>
          </ac:spMkLst>
        </pc:spChg>
        <pc:spChg chg="del">
          <ac:chgData name="Chris Souther" userId="2627190d-b10c-4d06-b4d6-4d7258a32f45" providerId="ADAL" clId="{2F67C685-0CA1-4397-B1EE-6A70415EFC9E}" dt="2024-09-03T18:14:35.057" v="18081" actId="478"/>
          <ac:spMkLst>
            <pc:docMk/>
            <pc:sldMk cId="3177916562" sldId="346"/>
            <ac:spMk id="35" creationId="{912A0459-6848-7C01-00CE-93BF1F83723E}"/>
          </ac:spMkLst>
        </pc:spChg>
        <pc:spChg chg="del">
          <ac:chgData name="Chris Souther" userId="2627190d-b10c-4d06-b4d6-4d7258a32f45" providerId="ADAL" clId="{2F67C685-0CA1-4397-B1EE-6A70415EFC9E}" dt="2024-09-03T18:14:35.057" v="18081" actId="478"/>
          <ac:spMkLst>
            <pc:docMk/>
            <pc:sldMk cId="3177916562" sldId="346"/>
            <ac:spMk id="36" creationId="{A01D225C-F353-C75D-151F-75D368C1B2B2}"/>
          </ac:spMkLst>
        </pc:spChg>
        <pc:spChg chg="del">
          <ac:chgData name="Chris Souther" userId="2627190d-b10c-4d06-b4d6-4d7258a32f45" providerId="ADAL" clId="{2F67C685-0CA1-4397-B1EE-6A70415EFC9E}" dt="2024-09-03T18:14:35.057" v="18081" actId="478"/>
          <ac:spMkLst>
            <pc:docMk/>
            <pc:sldMk cId="3177916562" sldId="346"/>
            <ac:spMk id="37" creationId="{54E455A5-7C27-1F6D-B0B1-6594BCE54E05}"/>
          </ac:spMkLst>
        </pc:spChg>
        <pc:spChg chg="add mod">
          <ac:chgData name="Chris Souther" userId="2627190d-b10c-4d06-b4d6-4d7258a32f45" providerId="ADAL" clId="{2F67C685-0CA1-4397-B1EE-6A70415EFC9E}" dt="2024-11-04T21:15:16.717" v="30277" actId="1036"/>
          <ac:spMkLst>
            <pc:docMk/>
            <pc:sldMk cId="3177916562" sldId="346"/>
            <ac:spMk id="38" creationId="{102E3FFF-01BD-6BB0-654E-606039F79885}"/>
          </ac:spMkLst>
        </pc:spChg>
        <pc:spChg chg="del">
          <ac:chgData name="Chris Souther" userId="2627190d-b10c-4d06-b4d6-4d7258a32f45" providerId="ADAL" clId="{2F67C685-0CA1-4397-B1EE-6A70415EFC9E}" dt="2024-09-03T18:14:35.057" v="18081" actId="478"/>
          <ac:spMkLst>
            <pc:docMk/>
            <pc:sldMk cId="3177916562" sldId="346"/>
            <ac:spMk id="43" creationId="{4FE204A3-DC57-699F-7AF1-580E01EEAC70}"/>
          </ac:spMkLst>
        </pc:spChg>
        <pc:spChg chg="del">
          <ac:chgData name="Chris Souther" userId="2627190d-b10c-4d06-b4d6-4d7258a32f45" providerId="ADAL" clId="{2F67C685-0CA1-4397-B1EE-6A70415EFC9E}" dt="2024-09-03T18:14:35.057" v="18081" actId="478"/>
          <ac:spMkLst>
            <pc:docMk/>
            <pc:sldMk cId="3177916562" sldId="346"/>
            <ac:spMk id="45" creationId="{D17BB4BA-B9D9-140D-C090-068F7B7AFBCB}"/>
          </ac:spMkLst>
        </pc:spChg>
        <pc:spChg chg="add mod">
          <ac:chgData name="Chris Souther" userId="2627190d-b10c-4d06-b4d6-4d7258a32f45" providerId="ADAL" clId="{2F67C685-0CA1-4397-B1EE-6A70415EFC9E}" dt="2024-11-04T21:16:23.981" v="30349" actId="20577"/>
          <ac:spMkLst>
            <pc:docMk/>
            <pc:sldMk cId="3177916562" sldId="346"/>
            <ac:spMk id="49" creationId="{F6F1FD46-183A-1BA7-DAE4-575F296B0CC3}"/>
          </ac:spMkLst>
        </pc:spChg>
        <pc:picChg chg="add mod">
          <ac:chgData name="Chris Souther" userId="2627190d-b10c-4d06-b4d6-4d7258a32f45" providerId="ADAL" clId="{2F67C685-0CA1-4397-B1EE-6A70415EFC9E}" dt="2024-11-04T20:46:26.610" v="29270" actId="1076"/>
          <ac:picMkLst>
            <pc:docMk/>
            <pc:sldMk cId="3177916562" sldId="346"/>
            <ac:picMk id="9" creationId="{755D95C3-CC58-2A29-F8D8-1DF649A81A70}"/>
          </ac:picMkLst>
        </pc:picChg>
        <pc:picChg chg="add mod">
          <ac:chgData name="Chris Souther" userId="2627190d-b10c-4d06-b4d6-4d7258a32f45" providerId="ADAL" clId="{2F67C685-0CA1-4397-B1EE-6A70415EFC9E}" dt="2024-11-04T20:46:32.703" v="29272" actId="1036"/>
          <ac:picMkLst>
            <pc:docMk/>
            <pc:sldMk cId="3177916562" sldId="346"/>
            <ac:picMk id="11" creationId="{1807E58F-D78C-575F-3E35-24001BFFCA5E}"/>
          </ac:picMkLst>
        </pc:picChg>
        <pc:picChg chg="add mod">
          <ac:chgData name="Chris Souther" userId="2627190d-b10c-4d06-b4d6-4d7258a32f45" providerId="ADAL" clId="{2F67C685-0CA1-4397-B1EE-6A70415EFC9E}" dt="2024-11-04T21:13:05.324" v="30174" actId="1038"/>
          <ac:picMkLst>
            <pc:docMk/>
            <pc:sldMk cId="3177916562" sldId="346"/>
            <ac:picMk id="13" creationId="{4691A657-5E45-D534-8CA2-D6C6A80A4EA2}"/>
          </ac:picMkLst>
        </pc:picChg>
        <pc:picChg chg="add mod">
          <ac:chgData name="Chris Souther" userId="2627190d-b10c-4d06-b4d6-4d7258a32f45" providerId="ADAL" clId="{2F67C685-0CA1-4397-B1EE-6A70415EFC9E}" dt="2024-11-04T20:46:39.379" v="29274" actId="1076"/>
          <ac:picMkLst>
            <pc:docMk/>
            <pc:sldMk cId="3177916562" sldId="346"/>
            <ac:picMk id="15" creationId="{408A521C-C874-40EF-5F0E-C9D57AC6FF47}"/>
          </ac:picMkLst>
        </pc:picChg>
        <pc:picChg chg="add mod">
          <ac:chgData name="Chris Souther" userId="2627190d-b10c-4d06-b4d6-4d7258a32f45" providerId="ADAL" clId="{2F67C685-0CA1-4397-B1EE-6A70415EFC9E}" dt="2024-11-04T21:12:30.537" v="30154" actId="1035"/>
          <ac:picMkLst>
            <pc:docMk/>
            <pc:sldMk cId="3177916562" sldId="346"/>
            <ac:picMk id="16" creationId="{83DD200A-C270-1D91-E37E-6D2A201C3645}"/>
          </ac:picMkLst>
        </pc:picChg>
        <pc:picChg chg="add mod">
          <ac:chgData name="Chris Souther" userId="2627190d-b10c-4d06-b4d6-4d7258a32f45" providerId="ADAL" clId="{2F67C685-0CA1-4397-B1EE-6A70415EFC9E}" dt="2024-11-04T20:48:20.343" v="29277" actId="1076"/>
          <ac:picMkLst>
            <pc:docMk/>
            <pc:sldMk cId="3177916562" sldId="346"/>
            <ac:picMk id="20" creationId="{69F40B2F-0151-F18E-E832-460A5BF8D279}"/>
          </ac:picMkLst>
        </pc:picChg>
        <pc:picChg chg="add del mod">
          <ac:chgData name="Chris Souther" userId="2627190d-b10c-4d06-b4d6-4d7258a32f45" providerId="ADAL" clId="{2F67C685-0CA1-4397-B1EE-6A70415EFC9E}" dt="2024-11-04T21:14:08.715" v="30234" actId="478"/>
          <ac:picMkLst>
            <pc:docMk/>
            <pc:sldMk cId="3177916562" sldId="346"/>
            <ac:picMk id="24" creationId="{326E11A9-8F29-70B5-9918-1318E5BF3ADC}"/>
          </ac:picMkLst>
        </pc:picChg>
        <pc:picChg chg="add mod">
          <ac:chgData name="Chris Souther" userId="2627190d-b10c-4d06-b4d6-4d7258a32f45" providerId="ADAL" clId="{2F67C685-0CA1-4397-B1EE-6A70415EFC9E}" dt="2024-11-04T21:15:16.717" v="30277" actId="1036"/>
          <ac:picMkLst>
            <pc:docMk/>
            <pc:sldMk cId="3177916562" sldId="346"/>
            <ac:picMk id="46" creationId="{E5294B89-FF57-9BEF-476F-42584E8F7D7C}"/>
          </ac:picMkLst>
        </pc:picChg>
        <pc:picChg chg="add mod">
          <ac:chgData name="Chris Souther" userId="2627190d-b10c-4d06-b4d6-4d7258a32f45" providerId="ADAL" clId="{2F67C685-0CA1-4397-B1EE-6A70415EFC9E}" dt="2024-11-04T21:15:16.717" v="30277" actId="1036"/>
          <ac:picMkLst>
            <pc:docMk/>
            <pc:sldMk cId="3177916562" sldId="346"/>
            <ac:picMk id="48" creationId="{7006A224-E547-A589-B7F2-3672084E865A}"/>
          </ac:picMkLst>
        </pc:picChg>
        <pc:cxnChg chg="add mod">
          <ac:chgData name="Chris Souther" userId="2627190d-b10c-4d06-b4d6-4d7258a32f45" providerId="ADAL" clId="{2F67C685-0CA1-4397-B1EE-6A70415EFC9E}" dt="2024-11-04T20:56:06.032" v="29380" actId="1038"/>
          <ac:cxnSpMkLst>
            <pc:docMk/>
            <pc:sldMk cId="3177916562" sldId="346"/>
            <ac:cxnSpMk id="26" creationId="{0B9F4A95-F279-26D4-0BD4-7E6D859B9650}"/>
          </ac:cxnSpMkLst>
        </pc:cxnChg>
        <pc:cxnChg chg="del">
          <ac:chgData name="Chris Souther" userId="2627190d-b10c-4d06-b4d6-4d7258a32f45" providerId="ADAL" clId="{2F67C685-0CA1-4397-B1EE-6A70415EFC9E}" dt="2024-09-03T18:20:43.042" v="18086" actId="478"/>
          <ac:cxnSpMkLst>
            <pc:docMk/>
            <pc:sldMk cId="3177916562" sldId="346"/>
            <ac:cxnSpMk id="27" creationId="{40BC3D34-0B58-E11A-46E1-F932295CD6D7}"/>
          </ac:cxnSpMkLst>
        </pc:cxnChg>
        <pc:cxnChg chg="add mod">
          <ac:chgData name="Chris Souther" userId="2627190d-b10c-4d06-b4d6-4d7258a32f45" providerId="ADAL" clId="{2F67C685-0CA1-4397-B1EE-6A70415EFC9E}" dt="2024-11-04T21:14:42.483" v="30237" actId="208"/>
          <ac:cxnSpMkLst>
            <pc:docMk/>
            <pc:sldMk cId="3177916562" sldId="346"/>
            <ac:cxnSpMk id="29" creationId="{03672E34-BF5B-5660-265C-75C1CCBA6F6D}"/>
          </ac:cxnSpMkLst>
        </pc:cxnChg>
        <pc:cxnChg chg="del mod">
          <ac:chgData name="Chris Souther" userId="2627190d-b10c-4d06-b4d6-4d7258a32f45" providerId="ADAL" clId="{2F67C685-0CA1-4397-B1EE-6A70415EFC9E}" dt="2024-09-03T18:14:35.057" v="18081" actId="478"/>
          <ac:cxnSpMkLst>
            <pc:docMk/>
            <pc:sldMk cId="3177916562" sldId="346"/>
            <ac:cxnSpMk id="39" creationId="{B3433A2B-25CB-0865-4F31-BBE152020378}"/>
          </ac:cxnSpMkLst>
        </pc:cxnChg>
        <pc:cxnChg chg="del">
          <ac:chgData name="Chris Souther" userId="2627190d-b10c-4d06-b4d6-4d7258a32f45" providerId="ADAL" clId="{2F67C685-0CA1-4397-B1EE-6A70415EFC9E}" dt="2024-09-03T18:14:35.057" v="18081" actId="478"/>
          <ac:cxnSpMkLst>
            <pc:docMk/>
            <pc:sldMk cId="3177916562" sldId="346"/>
            <ac:cxnSpMk id="40" creationId="{468D6158-281B-6DDE-A090-49D370389CC9}"/>
          </ac:cxnSpMkLst>
        </pc:cxnChg>
        <pc:cxnChg chg="del">
          <ac:chgData name="Chris Souther" userId="2627190d-b10c-4d06-b4d6-4d7258a32f45" providerId="ADAL" clId="{2F67C685-0CA1-4397-B1EE-6A70415EFC9E}" dt="2024-09-03T18:14:35.057" v="18081" actId="478"/>
          <ac:cxnSpMkLst>
            <pc:docMk/>
            <pc:sldMk cId="3177916562" sldId="346"/>
            <ac:cxnSpMk id="41" creationId="{67B0DE57-B778-6792-DFF4-60CBA9FD7EC7}"/>
          </ac:cxnSpMkLst>
        </pc:cxnChg>
        <pc:cxnChg chg="del">
          <ac:chgData name="Chris Souther" userId="2627190d-b10c-4d06-b4d6-4d7258a32f45" providerId="ADAL" clId="{2F67C685-0CA1-4397-B1EE-6A70415EFC9E}" dt="2024-09-03T18:14:35.057" v="18081" actId="478"/>
          <ac:cxnSpMkLst>
            <pc:docMk/>
            <pc:sldMk cId="3177916562" sldId="346"/>
            <ac:cxnSpMk id="42" creationId="{F4F35792-A46B-9EAC-F50B-CB601572AB9E}"/>
          </ac:cxnSpMkLst>
        </pc:cxnChg>
      </pc:sldChg>
      <pc:sldChg chg="delSp modSp add del mod">
        <pc:chgData name="Chris Souther" userId="2627190d-b10c-4d06-b4d6-4d7258a32f45" providerId="ADAL" clId="{2F67C685-0CA1-4397-B1EE-6A70415EFC9E}" dt="2024-09-03T20:16:38.654" v="19026" actId="47"/>
        <pc:sldMkLst>
          <pc:docMk/>
          <pc:sldMk cId="345802817" sldId="347"/>
        </pc:sldMkLst>
        <pc:spChg chg="mod">
          <ac:chgData name="Chris Souther" userId="2627190d-b10c-4d06-b4d6-4d7258a32f45" providerId="ADAL" clId="{2F67C685-0CA1-4397-B1EE-6A70415EFC9E}" dt="2024-09-03T20:16:28.845" v="19025" actId="20577"/>
          <ac:spMkLst>
            <pc:docMk/>
            <pc:sldMk cId="345802817" sldId="347"/>
            <ac:spMk id="6" creationId="{00000000-0000-0000-0000-000000000000}"/>
          </ac:spMkLst>
        </pc:spChg>
        <pc:spChg chg="del mod">
          <ac:chgData name="Chris Souther" userId="2627190d-b10c-4d06-b4d6-4d7258a32f45" providerId="ADAL" clId="{2F67C685-0CA1-4397-B1EE-6A70415EFC9E}" dt="2024-09-03T20:14:03.099" v="18948" actId="478"/>
          <ac:spMkLst>
            <pc:docMk/>
            <pc:sldMk cId="345802817" sldId="347"/>
            <ac:spMk id="14" creationId="{5AE941F5-B254-5A98-AB30-50D03295191E}"/>
          </ac:spMkLst>
        </pc:spChg>
        <pc:spChg chg="del">
          <ac:chgData name="Chris Souther" userId="2627190d-b10c-4d06-b4d6-4d7258a32f45" providerId="ADAL" clId="{2F67C685-0CA1-4397-B1EE-6A70415EFC9E}" dt="2024-09-03T20:14:05.475" v="18950" actId="478"/>
          <ac:spMkLst>
            <pc:docMk/>
            <pc:sldMk cId="345802817" sldId="347"/>
            <ac:spMk id="18" creationId="{465C7432-F8EC-70DA-57E3-F887824C961E}"/>
          </ac:spMkLst>
        </pc:spChg>
        <pc:spChg chg="del">
          <ac:chgData name="Chris Souther" userId="2627190d-b10c-4d06-b4d6-4d7258a32f45" providerId="ADAL" clId="{2F67C685-0CA1-4397-B1EE-6A70415EFC9E}" dt="2024-09-03T20:14:07.665" v="18951" actId="478"/>
          <ac:spMkLst>
            <pc:docMk/>
            <pc:sldMk cId="345802817" sldId="347"/>
            <ac:spMk id="22" creationId="{7FEC1C19-6AF8-3182-BE20-9A1766310DB3}"/>
          </ac:spMkLst>
        </pc:spChg>
        <pc:spChg chg="del">
          <ac:chgData name="Chris Souther" userId="2627190d-b10c-4d06-b4d6-4d7258a32f45" providerId="ADAL" clId="{2F67C685-0CA1-4397-B1EE-6A70415EFC9E}" dt="2024-09-03T20:14:07.665" v="18951" actId="478"/>
          <ac:spMkLst>
            <pc:docMk/>
            <pc:sldMk cId="345802817" sldId="347"/>
            <ac:spMk id="31" creationId="{1F9612EE-7A09-9503-3607-3B917C7C6C02}"/>
          </ac:spMkLst>
        </pc:spChg>
        <pc:spChg chg="del">
          <ac:chgData name="Chris Souther" userId="2627190d-b10c-4d06-b4d6-4d7258a32f45" providerId="ADAL" clId="{2F67C685-0CA1-4397-B1EE-6A70415EFC9E}" dt="2024-09-03T20:14:07.665" v="18951" actId="478"/>
          <ac:spMkLst>
            <pc:docMk/>
            <pc:sldMk cId="345802817" sldId="347"/>
            <ac:spMk id="38" creationId="{102E3FFF-01BD-6BB0-654E-606039F79885}"/>
          </ac:spMkLst>
        </pc:spChg>
        <pc:spChg chg="del">
          <ac:chgData name="Chris Souther" userId="2627190d-b10c-4d06-b4d6-4d7258a32f45" providerId="ADAL" clId="{2F67C685-0CA1-4397-B1EE-6A70415EFC9E}" dt="2024-09-03T20:14:07.665" v="18951" actId="478"/>
          <ac:spMkLst>
            <pc:docMk/>
            <pc:sldMk cId="345802817" sldId="347"/>
            <ac:spMk id="49" creationId="{F6F1FD46-183A-1BA7-DAE4-575F296B0CC3}"/>
          </ac:spMkLst>
        </pc:spChg>
        <pc:picChg chg="del">
          <ac:chgData name="Chris Souther" userId="2627190d-b10c-4d06-b4d6-4d7258a32f45" providerId="ADAL" clId="{2F67C685-0CA1-4397-B1EE-6A70415EFC9E}" dt="2024-09-03T20:13:59.909" v="18946" actId="478"/>
          <ac:picMkLst>
            <pc:docMk/>
            <pc:sldMk cId="345802817" sldId="347"/>
            <ac:picMk id="13" creationId="{4691A657-5E45-D534-8CA2-D6C6A80A4EA2}"/>
          </ac:picMkLst>
        </pc:picChg>
        <pc:picChg chg="del">
          <ac:chgData name="Chris Souther" userId="2627190d-b10c-4d06-b4d6-4d7258a32f45" providerId="ADAL" clId="{2F67C685-0CA1-4397-B1EE-6A70415EFC9E}" dt="2024-09-03T20:14:03.755" v="18949" actId="478"/>
          <ac:picMkLst>
            <pc:docMk/>
            <pc:sldMk cId="345802817" sldId="347"/>
            <ac:picMk id="16" creationId="{83DD200A-C270-1D91-E37E-6D2A201C3645}"/>
          </ac:picMkLst>
        </pc:picChg>
        <pc:picChg chg="del">
          <ac:chgData name="Chris Souther" userId="2627190d-b10c-4d06-b4d6-4d7258a32f45" providerId="ADAL" clId="{2F67C685-0CA1-4397-B1EE-6A70415EFC9E}" dt="2024-09-03T20:14:07.665" v="18951" actId="478"/>
          <ac:picMkLst>
            <pc:docMk/>
            <pc:sldMk cId="345802817" sldId="347"/>
            <ac:picMk id="46" creationId="{E5294B89-FF57-9BEF-476F-42584E8F7D7C}"/>
          </ac:picMkLst>
        </pc:picChg>
        <pc:picChg chg="del">
          <ac:chgData name="Chris Souther" userId="2627190d-b10c-4d06-b4d6-4d7258a32f45" providerId="ADAL" clId="{2F67C685-0CA1-4397-B1EE-6A70415EFC9E}" dt="2024-09-03T20:14:07.665" v="18951" actId="478"/>
          <ac:picMkLst>
            <pc:docMk/>
            <pc:sldMk cId="345802817" sldId="347"/>
            <ac:picMk id="48" creationId="{7006A224-E547-A589-B7F2-3672084E865A}"/>
          </ac:picMkLst>
        </pc:picChg>
        <pc:cxnChg chg="del">
          <ac:chgData name="Chris Souther" userId="2627190d-b10c-4d06-b4d6-4d7258a32f45" providerId="ADAL" clId="{2F67C685-0CA1-4397-B1EE-6A70415EFC9E}" dt="2024-09-03T20:14:12.437" v="18952" actId="478"/>
          <ac:cxnSpMkLst>
            <pc:docMk/>
            <pc:sldMk cId="345802817" sldId="347"/>
            <ac:cxnSpMk id="26" creationId="{0B9F4A95-F279-26D4-0BD4-7E6D859B9650}"/>
          </ac:cxnSpMkLst>
        </pc:cxnChg>
      </pc:sldChg>
      <pc:sldChg chg="addSp delSp modSp mod modTransition">
        <pc:chgData name="Chris Souther" userId="2627190d-b10c-4d06-b4d6-4d7258a32f45" providerId="ADAL" clId="{2F67C685-0CA1-4397-B1EE-6A70415EFC9E}" dt="2024-11-04T20:38:21.785" v="28966" actId="478"/>
        <pc:sldMkLst>
          <pc:docMk/>
          <pc:sldMk cId="3708801278" sldId="347"/>
        </pc:sldMkLst>
        <pc:spChg chg="del">
          <ac:chgData name="Chris Souther" userId="2627190d-b10c-4d06-b4d6-4d7258a32f45" providerId="ADAL" clId="{2F67C685-0CA1-4397-B1EE-6A70415EFC9E}" dt="2024-11-04T20:38:21.785" v="28966" actId="478"/>
          <ac:spMkLst>
            <pc:docMk/>
            <pc:sldMk cId="3708801278" sldId="347"/>
            <ac:spMk id="4" creationId="{00000000-0000-0000-0000-000000000000}"/>
          </ac:spMkLst>
        </pc:spChg>
        <pc:spChg chg="mod">
          <ac:chgData name="Chris Souther" userId="2627190d-b10c-4d06-b4d6-4d7258a32f45" providerId="ADAL" clId="{2F67C685-0CA1-4397-B1EE-6A70415EFC9E}" dt="2024-09-03T20:25:56.942" v="20195" actId="20577"/>
          <ac:spMkLst>
            <pc:docMk/>
            <pc:sldMk cId="3708801278" sldId="347"/>
            <ac:spMk id="6" creationId="{00000000-0000-0000-0000-000000000000}"/>
          </ac:spMkLst>
        </pc:spChg>
        <pc:spChg chg="del">
          <ac:chgData name="Chris Souther" userId="2627190d-b10c-4d06-b4d6-4d7258a32f45" providerId="ADAL" clId="{2F67C685-0CA1-4397-B1EE-6A70415EFC9E}" dt="2024-09-03T20:25:33.095" v="20189" actId="478"/>
          <ac:spMkLst>
            <pc:docMk/>
            <pc:sldMk cId="3708801278" sldId="347"/>
            <ac:spMk id="7" creationId="{00000000-0000-0000-0000-000000000000}"/>
          </ac:spMkLst>
        </pc:spChg>
        <pc:spChg chg="add del mod">
          <ac:chgData name="Chris Souther" userId="2627190d-b10c-4d06-b4d6-4d7258a32f45" providerId="ADAL" clId="{2F67C685-0CA1-4397-B1EE-6A70415EFC9E}" dt="2024-09-03T20:25:35.022" v="20190" actId="478"/>
          <ac:spMkLst>
            <pc:docMk/>
            <pc:sldMk cId="3708801278" sldId="347"/>
            <ac:spMk id="8" creationId="{F350FC5A-D016-DD17-0400-F201E77FF523}"/>
          </ac:spMkLst>
        </pc:spChg>
        <pc:spChg chg="del">
          <ac:chgData name="Chris Souther" userId="2627190d-b10c-4d06-b4d6-4d7258a32f45" providerId="ADAL" clId="{2F67C685-0CA1-4397-B1EE-6A70415EFC9E}" dt="2024-09-03T20:25:46.376" v="20194" actId="478"/>
          <ac:spMkLst>
            <pc:docMk/>
            <pc:sldMk cId="3708801278" sldId="347"/>
            <ac:spMk id="23" creationId="{00000000-0000-0000-0000-000000000000}"/>
          </ac:spMkLst>
        </pc:spChg>
        <pc:spChg chg="mod">
          <ac:chgData name="Chris Souther" userId="2627190d-b10c-4d06-b4d6-4d7258a32f45" providerId="ADAL" clId="{2F67C685-0CA1-4397-B1EE-6A70415EFC9E}" dt="2024-09-04T19:56:30.131" v="20265" actId="20577"/>
          <ac:spMkLst>
            <pc:docMk/>
            <pc:sldMk cId="3708801278" sldId="347"/>
            <ac:spMk id="24" creationId="{00000000-0000-0000-0000-000000000000}"/>
          </ac:spMkLst>
        </pc:spChg>
        <pc:spChg chg="mod">
          <ac:chgData name="Chris Souther" userId="2627190d-b10c-4d06-b4d6-4d7258a32f45" providerId="ADAL" clId="{2F67C685-0CA1-4397-B1EE-6A70415EFC9E}" dt="2024-09-03T20:18:23.695" v="19156" actId="20577"/>
          <ac:spMkLst>
            <pc:docMk/>
            <pc:sldMk cId="3708801278" sldId="347"/>
            <ac:spMk id="25" creationId="{00000000-0000-0000-0000-000000000000}"/>
          </ac:spMkLst>
        </pc:spChg>
        <pc:spChg chg="mod">
          <ac:chgData name="Chris Souther" userId="2627190d-b10c-4d06-b4d6-4d7258a32f45" providerId="ADAL" clId="{2F67C685-0CA1-4397-B1EE-6A70415EFC9E}" dt="2024-09-03T20:18:31.893" v="19185" actId="20577"/>
          <ac:spMkLst>
            <pc:docMk/>
            <pc:sldMk cId="3708801278" sldId="347"/>
            <ac:spMk id="26" creationId="{00000000-0000-0000-0000-000000000000}"/>
          </ac:spMkLst>
        </pc:spChg>
        <pc:spChg chg="del">
          <ac:chgData name="Chris Souther" userId="2627190d-b10c-4d06-b4d6-4d7258a32f45" providerId="ADAL" clId="{2F67C685-0CA1-4397-B1EE-6A70415EFC9E}" dt="2024-09-03T20:25:37.197" v="20191" actId="478"/>
          <ac:spMkLst>
            <pc:docMk/>
            <pc:sldMk cId="3708801278" sldId="347"/>
            <ac:spMk id="27" creationId="{00000000-0000-0000-0000-000000000000}"/>
          </ac:spMkLst>
        </pc:spChg>
        <pc:spChg chg="mod">
          <ac:chgData name="Chris Souther" userId="2627190d-b10c-4d06-b4d6-4d7258a32f45" providerId="ADAL" clId="{2F67C685-0CA1-4397-B1EE-6A70415EFC9E}" dt="2024-09-03T20:20:05.765" v="19481" actId="20577"/>
          <ac:spMkLst>
            <pc:docMk/>
            <pc:sldMk cId="3708801278" sldId="347"/>
            <ac:spMk id="45" creationId="{00000000-0000-0000-0000-000000000000}"/>
          </ac:spMkLst>
        </pc:spChg>
        <pc:spChg chg="mod">
          <ac:chgData name="Chris Souther" userId="2627190d-b10c-4d06-b4d6-4d7258a32f45" providerId="ADAL" clId="{2F67C685-0CA1-4397-B1EE-6A70415EFC9E}" dt="2024-09-11T18:09:32.192" v="25045" actId="20577"/>
          <ac:spMkLst>
            <pc:docMk/>
            <pc:sldMk cId="3708801278" sldId="347"/>
            <ac:spMk id="47" creationId="{00000000-0000-0000-0000-000000000000}"/>
          </ac:spMkLst>
        </pc:spChg>
        <pc:spChg chg="mod">
          <ac:chgData name="Chris Souther" userId="2627190d-b10c-4d06-b4d6-4d7258a32f45" providerId="ADAL" clId="{2F67C685-0CA1-4397-B1EE-6A70415EFC9E}" dt="2024-09-03T20:25:11.360" v="20125" actId="20577"/>
          <ac:spMkLst>
            <pc:docMk/>
            <pc:sldMk cId="3708801278" sldId="347"/>
            <ac:spMk id="48" creationId="{00000000-0000-0000-0000-000000000000}"/>
          </ac:spMkLst>
        </pc:spChg>
        <pc:spChg chg="del">
          <ac:chgData name="Chris Souther" userId="2627190d-b10c-4d06-b4d6-4d7258a32f45" providerId="ADAL" clId="{2F67C685-0CA1-4397-B1EE-6A70415EFC9E}" dt="2024-09-03T20:25:39.406" v="20193" actId="478"/>
          <ac:spMkLst>
            <pc:docMk/>
            <pc:sldMk cId="3708801278" sldId="347"/>
            <ac:spMk id="49" creationId="{00000000-0000-0000-0000-000000000000}"/>
          </ac:spMkLst>
        </pc:spChg>
        <pc:cxnChg chg="del">
          <ac:chgData name="Chris Souther" userId="2627190d-b10c-4d06-b4d6-4d7258a32f45" providerId="ADAL" clId="{2F67C685-0CA1-4397-B1EE-6A70415EFC9E}" dt="2024-09-03T20:25:38.063" v="20192" actId="478"/>
          <ac:cxnSpMkLst>
            <pc:docMk/>
            <pc:sldMk cId="3708801278" sldId="347"/>
            <ac:cxnSpMk id="55" creationId="{00000000-0000-0000-0000-000000000000}"/>
          </ac:cxnSpMkLst>
        </pc:cxnChg>
      </pc:sldChg>
      <pc:sldChg chg="addSp delSp modSp new mod modTransition">
        <pc:chgData name="Chris Souther" userId="2627190d-b10c-4d06-b4d6-4d7258a32f45" providerId="ADAL" clId="{2F67C685-0CA1-4397-B1EE-6A70415EFC9E}" dt="2024-11-04T19:04:35.615" v="27122" actId="1076"/>
        <pc:sldMkLst>
          <pc:docMk/>
          <pc:sldMk cId="3663209763" sldId="348"/>
        </pc:sldMkLst>
        <pc:spChg chg="del mod">
          <ac:chgData name="Chris Souther" userId="2627190d-b10c-4d06-b4d6-4d7258a32f45" providerId="ADAL" clId="{2F67C685-0CA1-4397-B1EE-6A70415EFC9E}" dt="2024-09-05T18:14:41.266" v="20381" actId="478"/>
          <ac:spMkLst>
            <pc:docMk/>
            <pc:sldMk cId="3663209763" sldId="348"/>
            <ac:spMk id="2" creationId="{0732C68E-43DF-36F0-8626-BA2D99D1AA2A}"/>
          </ac:spMkLst>
        </pc:spChg>
        <pc:spChg chg="mod">
          <ac:chgData name="Chris Souther" userId="2627190d-b10c-4d06-b4d6-4d7258a32f45" providerId="ADAL" clId="{2F67C685-0CA1-4397-B1EE-6A70415EFC9E}" dt="2024-09-05T18:14:38.028" v="20380" actId="20577"/>
          <ac:spMkLst>
            <pc:docMk/>
            <pc:sldMk cId="3663209763" sldId="348"/>
            <ac:spMk id="3" creationId="{13144B28-A755-CC96-BABA-564736D805D6}"/>
          </ac:spMkLst>
        </pc:spChg>
        <pc:spChg chg="del">
          <ac:chgData name="Chris Souther" userId="2627190d-b10c-4d06-b4d6-4d7258a32f45" providerId="ADAL" clId="{2F67C685-0CA1-4397-B1EE-6A70415EFC9E}" dt="2024-09-05T18:14:53.329" v="20384" actId="478"/>
          <ac:spMkLst>
            <pc:docMk/>
            <pc:sldMk cId="3663209763" sldId="348"/>
            <ac:spMk id="5" creationId="{054C0F71-CFE9-2C25-2D99-41E495152BCC}"/>
          </ac:spMkLst>
        </pc:spChg>
        <pc:spChg chg="add del mod">
          <ac:chgData name="Chris Souther" userId="2627190d-b10c-4d06-b4d6-4d7258a32f45" providerId="ADAL" clId="{2F67C685-0CA1-4397-B1EE-6A70415EFC9E}" dt="2024-09-05T18:14:58.881" v="20385" actId="478"/>
          <ac:spMkLst>
            <pc:docMk/>
            <pc:sldMk cId="3663209763" sldId="348"/>
            <ac:spMk id="8" creationId="{D0A27518-2FA9-7580-ED4B-CB4E5643D1ED}"/>
          </ac:spMkLst>
        </pc:spChg>
        <pc:picChg chg="add mod">
          <ac:chgData name="Chris Souther" userId="2627190d-b10c-4d06-b4d6-4d7258a32f45" providerId="ADAL" clId="{2F67C685-0CA1-4397-B1EE-6A70415EFC9E}" dt="2024-11-04T19:04:35.615" v="27122" actId="1076"/>
          <ac:picMkLst>
            <pc:docMk/>
            <pc:sldMk cId="3663209763" sldId="348"/>
            <ac:picMk id="5" creationId="{10C34D3B-1D71-80BF-E786-FBDA887DFF69}"/>
          </ac:picMkLst>
        </pc:picChg>
        <pc:picChg chg="add del mod">
          <ac:chgData name="Chris Souther" userId="2627190d-b10c-4d06-b4d6-4d7258a32f45" providerId="ADAL" clId="{2F67C685-0CA1-4397-B1EE-6A70415EFC9E}" dt="2024-11-04T18:16:35.571" v="26841" actId="478"/>
          <ac:picMkLst>
            <pc:docMk/>
            <pc:sldMk cId="3663209763" sldId="348"/>
            <ac:picMk id="5" creationId="{F73F679D-C3C9-2070-85F7-A0AA44F22B77}"/>
          </ac:picMkLst>
        </pc:picChg>
        <pc:picChg chg="add del mod">
          <ac:chgData name="Chris Souther" userId="2627190d-b10c-4d06-b4d6-4d7258a32f45" providerId="ADAL" clId="{2F67C685-0CA1-4397-B1EE-6A70415EFC9E}" dt="2024-11-04T18:16:49.162" v="26845" actId="478"/>
          <ac:picMkLst>
            <pc:docMk/>
            <pc:sldMk cId="3663209763" sldId="348"/>
            <ac:picMk id="7" creationId="{281A8758-B32A-B190-9AD1-B1A8D7795FB3}"/>
          </ac:picMkLst>
        </pc:picChg>
        <pc:picChg chg="add del mod">
          <ac:chgData name="Chris Souther" userId="2627190d-b10c-4d06-b4d6-4d7258a32f45" providerId="ADAL" clId="{2F67C685-0CA1-4397-B1EE-6A70415EFC9E}" dt="2024-11-04T18:17:50.541" v="26850" actId="478"/>
          <ac:picMkLst>
            <pc:docMk/>
            <pc:sldMk cId="3663209763" sldId="348"/>
            <ac:picMk id="9" creationId="{5B6027CA-DF58-1AF5-3175-72CEA1A57234}"/>
          </ac:picMkLst>
        </pc:picChg>
        <pc:picChg chg="add del mod">
          <ac:chgData name="Chris Souther" userId="2627190d-b10c-4d06-b4d6-4d7258a32f45" providerId="ADAL" clId="{2F67C685-0CA1-4397-B1EE-6A70415EFC9E}" dt="2024-10-04T12:03:42.393" v="26834" actId="478"/>
          <ac:picMkLst>
            <pc:docMk/>
            <pc:sldMk cId="3663209763" sldId="348"/>
            <ac:picMk id="10" creationId="{D4629B34-2E7D-AD85-29AC-F82908171629}"/>
          </ac:picMkLst>
        </pc:picChg>
        <pc:picChg chg="add del mod">
          <ac:chgData name="Chris Souther" userId="2627190d-b10c-4d06-b4d6-4d7258a32f45" providerId="ADAL" clId="{2F67C685-0CA1-4397-B1EE-6A70415EFC9E}" dt="2024-11-04T18:57:21.237" v="27119" actId="478"/>
          <ac:picMkLst>
            <pc:docMk/>
            <pc:sldMk cId="3663209763" sldId="348"/>
            <ac:picMk id="11" creationId="{9DB88872-C162-E31A-4F26-AABC3C7AD4F3}"/>
          </ac:picMkLst>
        </pc:picChg>
      </pc:sldChg>
      <pc:sldChg chg="addSp delSp modSp new mod ord modTransition">
        <pc:chgData name="Chris Souther" userId="2627190d-b10c-4d06-b4d6-4d7258a32f45" providerId="ADAL" clId="{2F67C685-0CA1-4397-B1EE-6A70415EFC9E}" dt="2024-09-12T12:41:55.923" v="25386" actId="207"/>
        <pc:sldMkLst>
          <pc:docMk/>
          <pc:sldMk cId="1797848200" sldId="349"/>
        </pc:sldMkLst>
        <pc:spChg chg="mod">
          <ac:chgData name="Chris Souther" userId="2627190d-b10c-4d06-b4d6-4d7258a32f45" providerId="ADAL" clId="{2F67C685-0CA1-4397-B1EE-6A70415EFC9E}" dt="2024-09-06T16:34:28.902" v="23635" actId="20577"/>
          <ac:spMkLst>
            <pc:docMk/>
            <pc:sldMk cId="1797848200" sldId="349"/>
            <ac:spMk id="2" creationId="{8EA5C899-D0BC-FBF6-CB55-69069C4A279F}"/>
          </ac:spMkLst>
        </pc:spChg>
        <pc:spChg chg="mod">
          <ac:chgData name="Chris Souther" userId="2627190d-b10c-4d06-b4d6-4d7258a32f45" providerId="ADAL" clId="{2F67C685-0CA1-4397-B1EE-6A70415EFC9E}" dt="2024-09-06T16:39:58.881" v="23684" actId="20577"/>
          <ac:spMkLst>
            <pc:docMk/>
            <pc:sldMk cId="1797848200" sldId="349"/>
            <ac:spMk id="3" creationId="{D815C307-9A14-48FA-61F2-4BC64FAE022B}"/>
          </ac:spMkLst>
        </pc:spChg>
        <pc:spChg chg="mod">
          <ac:chgData name="Chris Souther" userId="2627190d-b10c-4d06-b4d6-4d7258a32f45" providerId="ADAL" clId="{2F67C685-0CA1-4397-B1EE-6A70415EFC9E}" dt="2024-09-12T12:41:55.923" v="25386" actId="207"/>
          <ac:spMkLst>
            <pc:docMk/>
            <pc:sldMk cId="1797848200" sldId="349"/>
            <ac:spMk id="5" creationId="{B218CCD2-737F-C968-4072-DD552BABC68D}"/>
          </ac:spMkLst>
        </pc:spChg>
        <pc:grpChg chg="add mod">
          <ac:chgData name="Chris Souther" userId="2627190d-b10c-4d06-b4d6-4d7258a32f45" providerId="ADAL" clId="{2F67C685-0CA1-4397-B1EE-6A70415EFC9E}" dt="2024-09-06T16:41:30.187" v="23709" actId="164"/>
          <ac:grpSpMkLst>
            <pc:docMk/>
            <pc:sldMk cId="1797848200" sldId="349"/>
            <ac:grpSpMk id="16" creationId="{46A0B49B-4A44-23C1-A841-6B779ACDDD45}"/>
          </ac:grpSpMkLst>
        </pc:grpChg>
        <pc:graphicFrameChg chg="add del mod modGraphic">
          <ac:chgData name="Chris Souther" userId="2627190d-b10c-4d06-b4d6-4d7258a32f45" providerId="ADAL" clId="{2F67C685-0CA1-4397-B1EE-6A70415EFC9E}" dt="2024-09-06T16:34:18.463" v="23612" actId="478"/>
          <ac:graphicFrameMkLst>
            <pc:docMk/>
            <pc:sldMk cId="1797848200" sldId="349"/>
            <ac:graphicFrameMk id="9" creationId="{BC540F10-2C07-2234-BCE9-2FC6FAC11CF8}"/>
          </ac:graphicFrameMkLst>
        </pc:graphicFrameChg>
        <pc:picChg chg="add mod">
          <ac:chgData name="Chris Souther" userId="2627190d-b10c-4d06-b4d6-4d7258a32f45" providerId="ADAL" clId="{2F67C685-0CA1-4397-B1EE-6A70415EFC9E}" dt="2024-09-06T19:05:00.508" v="24980" actId="1076"/>
          <ac:picMkLst>
            <pc:docMk/>
            <pc:sldMk cId="1797848200" sldId="349"/>
            <ac:picMk id="8" creationId="{26EE5F03-87EA-43B2-4050-C19252271C15}"/>
          </ac:picMkLst>
        </pc:picChg>
        <pc:picChg chg="add mod">
          <ac:chgData name="Chris Souther" userId="2627190d-b10c-4d06-b4d6-4d7258a32f45" providerId="ADAL" clId="{2F67C685-0CA1-4397-B1EE-6A70415EFC9E}" dt="2024-09-06T16:41:14.746" v="23705" actId="1036"/>
          <ac:picMkLst>
            <pc:docMk/>
            <pc:sldMk cId="1797848200" sldId="349"/>
            <ac:picMk id="11" creationId="{F97BA506-0E62-2CE4-92BA-8CB1756429CB}"/>
          </ac:picMkLst>
        </pc:picChg>
        <pc:picChg chg="add mod">
          <ac:chgData name="Chris Souther" userId="2627190d-b10c-4d06-b4d6-4d7258a32f45" providerId="ADAL" clId="{2F67C685-0CA1-4397-B1EE-6A70415EFC9E}" dt="2024-09-06T16:41:30.187" v="23709" actId="164"/>
          <ac:picMkLst>
            <pc:docMk/>
            <pc:sldMk cId="1797848200" sldId="349"/>
            <ac:picMk id="13" creationId="{C7081EAE-5649-B57C-F429-EBE5A51BDCC0}"/>
          </ac:picMkLst>
        </pc:picChg>
        <pc:picChg chg="add mod">
          <ac:chgData name="Chris Souther" userId="2627190d-b10c-4d06-b4d6-4d7258a32f45" providerId="ADAL" clId="{2F67C685-0CA1-4397-B1EE-6A70415EFC9E}" dt="2024-09-06T16:41:30.187" v="23709" actId="164"/>
          <ac:picMkLst>
            <pc:docMk/>
            <pc:sldMk cId="1797848200" sldId="349"/>
            <ac:picMk id="15" creationId="{A877B25C-A1B8-D54D-64ED-B2155B097CA7}"/>
          </ac:picMkLst>
        </pc:picChg>
      </pc:sldChg>
      <pc:sldChg chg="addSp delSp modSp new mod ord modTransition">
        <pc:chgData name="Chris Souther" userId="2627190d-b10c-4d06-b4d6-4d7258a32f45" providerId="ADAL" clId="{2F67C685-0CA1-4397-B1EE-6A70415EFC9E}" dt="2024-09-12T17:17:27.503" v="26830" actId="20577"/>
        <pc:sldMkLst>
          <pc:docMk/>
          <pc:sldMk cId="3472581761" sldId="350"/>
        </pc:sldMkLst>
        <pc:spChg chg="del mod">
          <ac:chgData name="Chris Souther" userId="2627190d-b10c-4d06-b4d6-4d7258a32f45" providerId="ADAL" clId="{2F67C685-0CA1-4397-B1EE-6A70415EFC9E}" dt="2024-09-05T18:21:37.451" v="20420" actId="478"/>
          <ac:spMkLst>
            <pc:docMk/>
            <pc:sldMk cId="3472581761" sldId="350"/>
            <ac:spMk id="2" creationId="{BCB6AAB1-8749-CFE1-ABEB-F9FC634729A6}"/>
          </ac:spMkLst>
        </pc:spChg>
        <pc:spChg chg="mod">
          <ac:chgData name="Chris Souther" userId="2627190d-b10c-4d06-b4d6-4d7258a32f45" providerId="ADAL" clId="{2F67C685-0CA1-4397-B1EE-6A70415EFC9E}" dt="2024-09-05T18:21:34.735" v="20419" actId="20577"/>
          <ac:spMkLst>
            <pc:docMk/>
            <pc:sldMk cId="3472581761" sldId="350"/>
            <ac:spMk id="3" creationId="{C35F5D2C-D8D8-9939-59E7-266B0DB69C9A}"/>
          </ac:spMkLst>
        </pc:spChg>
        <pc:spChg chg="del">
          <ac:chgData name="Chris Souther" userId="2627190d-b10c-4d06-b4d6-4d7258a32f45" providerId="ADAL" clId="{2F67C685-0CA1-4397-B1EE-6A70415EFC9E}" dt="2024-09-06T13:46:42.189" v="21652" actId="478"/>
          <ac:spMkLst>
            <pc:docMk/>
            <pc:sldMk cId="3472581761" sldId="350"/>
            <ac:spMk id="5" creationId="{8C3C23A5-04C8-CCCC-10E2-4B58C31F3560}"/>
          </ac:spMkLst>
        </pc:spChg>
        <pc:spChg chg="add mod">
          <ac:chgData name="Chris Souther" userId="2627190d-b10c-4d06-b4d6-4d7258a32f45" providerId="ADAL" clId="{2F67C685-0CA1-4397-B1EE-6A70415EFC9E}" dt="2024-09-05T18:36:04.082" v="21124" actId="1036"/>
          <ac:spMkLst>
            <pc:docMk/>
            <pc:sldMk cId="3472581761" sldId="350"/>
            <ac:spMk id="7" creationId="{6744C7AD-3978-5A9C-0985-658F65A4238E}"/>
          </ac:spMkLst>
        </pc:spChg>
        <pc:spChg chg="add mod ord">
          <ac:chgData name="Chris Souther" userId="2627190d-b10c-4d06-b4d6-4d7258a32f45" providerId="ADAL" clId="{2F67C685-0CA1-4397-B1EE-6A70415EFC9E}" dt="2024-09-05T18:43:54.989" v="21288" actId="166"/>
          <ac:spMkLst>
            <pc:docMk/>
            <pc:sldMk cId="3472581761" sldId="350"/>
            <ac:spMk id="8" creationId="{0942F7AD-A85D-A7C5-C86C-CF34D28D812E}"/>
          </ac:spMkLst>
        </pc:spChg>
        <pc:spChg chg="add mod">
          <ac:chgData name="Chris Souther" userId="2627190d-b10c-4d06-b4d6-4d7258a32f45" providerId="ADAL" clId="{2F67C685-0CA1-4397-B1EE-6A70415EFC9E}" dt="2024-09-05T18:41:39.057" v="21205" actId="1076"/>
          <ac:spMkLst>
            <pc:docMk/>
            <pc:sldMk cId="3472581761" sldId="350"/>
            <ac:spMk id="9" creationId="{660DF031-C41F-08F3-4A80-B9872436E3F7}"/>
          </ac:spMkLst>
        </pc:spChg>
        <pc:spChg chg="add mod ord">
          <ac:chgData name="Chris Souther" userId="2627190d-b10c-4d06-b4d6-4d7258a32f45" providerId="ADAL" clId="{2F67C685-0CA1-4397-B1EE-6A70415EFC9E}" dt="2024-09-05T18:46:07.823" v="21330" actId="166"/>
          <ac:spMkLst>
            <pc:docMk/>
            <pc:sldMk cId="3472581761" sldId="350"/>
            <ac:spMk id="10" creationId="{37C46279-28B0-5D00-EF14-313BD7B0B179}"/>
          </ac:spMkLst>
        </pc:spChg>
        <pc:spChg chg="add mod ord">
          <ac:chgData name="Chris Souther" userId="2627190d-b10c-4d06-b4d6-4d7258a32f45" providerId="ADAL" clId="{2F67C685-0CA1-4397-B1EE-6A70415EFC9E}" dt="2024-09-05T18:47:43.442" v="21342" actId="113"/>
          <ac:spMkLst>
            <pc:docMk/>
            <pc:sldMk cId="3472581761" sldId="350"/>
            <ac:spMk id="11" creationId="{CF9F9113-8DAF-ABE9-ABFE-CC7C241E64CA}"/>
          </ac:spMkLst>
        </pc:spChg>
        <pc:spChg chg="add mod ord">
          <ac:chgData name="Chris Souther" userId="2627190d-b10c-4d06-b4d6-4d7258a32f45" providerId="ADAL" clId="{2F67C685-0CA1-4397-B1EE-6A70415EFC9E}" dt="2024-09-05T18:59:38.333" v="21643" actId="164"/>
          <ac:spMkLst>
            <pc:docMk/>
            <pc:sldMk cId="3472581761" sldId="350"/>
            <ac:spMk id="12" creationId="{F13D0C01-B548-61B5-1E51-F2BF5ABAA866}"/>
          </ac:spMkLst>
        </pc:spChg>
        <pc:spChg chg="add del mod">
          <ac:chgData name="Chris Souther" userId="2627190d-b10c-4d06-b4d6-4d7258a32f45" providerId="ADAL" clId="{2F67C685-0CA1-4397-B1EE-6A70415EFC9E}" dt="2024-09-05T18:26:34.671" v="20720" actId="478"/>
          <ac:spMkLst>
            <pc:docMk/>
            <pc:sldMk cId="3472581761" sldId="350"/>
            <ac:spMk id="13" creationId="{40391D46-406F-8F59-EF5E-E7E983D41246}"/>
          </ac:spMkLst>
        </pc:spChg>
        <pc:spChg chg="add mod">
          <ac:chgData name="Chris Souther" userId="2627190d-b10c-4d06-b4d6-4d7258a32f45" providerId="ADAL" clId="{2F67C685-0CA1-4397-B1EE-6A70415EFC9E}" dt="2024-09-05T18:52:09.544" v="21442" actId="404"/>
          <ac:spMkLst>
            <pc:docMk/>
            <pc:sldMk cId="3472581761" sldId="350"/>
            <ac:spMk id="14" creationId="{F98EBD70-B22E-4EDA-CCD6-C3B56A1F62BF}"/>
          </ac:spMkLst>
        </pc:spChg>
        <pc:spChg chg="add mod">
          <ac:chgData name="Chris Souther" userId="2627190d-b10c-4d06-b4d6-4d7258a32f45" providerId="ADAL" clId="{2F67C685-0CA1-4397-B1EE-6A70415EFC9E}" dt="2024-09-12T15:10:46.163" v="26607" actId="113"/>
          <ac:spMkLst>
            <pc:docMk/>
            <pc:sldMk cId="3472581761" sldId="350"/>
            <ac:spMk id="15" creationId="{47CA9B8D-9A3B-AF3E-F129-467DB3648521}"/>
          </ac:spMkLst>
        </pc:spChg>
        <pc:spChg chg="add mod">
          <ac:chgData name="Chris Souther" userId="2627190d-b10c-4d06-b4d6-4d7258a32f45" providerId="ADAL" clId="{2F67C685-0CA1-4397-B1EE-6A70415EFC9E}" dt="2024-09-12T17:17:27.503" v="26830" actId="20577"/>
          <ac:spMkLst>
            <pc:docMk/>
            <pc:sldMk cId="3472581761" sldId="350"/>
            <ac:spMk id="16" creationId="{D3970C15-FBCB-9014-EDF2-EAF595CDE69B}"/>
          </ac:spMkLst>
        </pc:spChg>
        <pc:spChg chg="add mod">
          <ac:chgData name="Chris Souther" userId="2627190d-b10c-4d06-b4d6-4d7258a32f45" providerId="ADAL" clId="{2F67C685-0CA1-4397-B1EE-6A70415EFC9E}" dt="2024-09-12T15:12:32.639" v="26687" actId="1035"/>
          <ac:spMkLst>
            <pc:docMk/>
            <pc:sldMk cId="3472581761" sldId="350"/>
            <ac:spMk id="17" creationId="{09EDD076-2661-56D4-6F7C-067893C20A91}"/>
          </ac:spMkLst>
        </pc:spChg>
        <pc:spChg chg="add mod">
          <ac:chgData name="Chris Souther" userId="2627190d-b10c-4d06-b4d6-4d7258a32f45" providerId="ADAL" clId="{2F67C685-0CA1-4397-B1EE-6A70415EFC9E}" dt="2024-09-12T15:13:34.281" v="26808" actId="1076"/>
          <ac:spMkLst>
            <pc:docMk/>
            <pc:sldMk cId="3472581761" sldId="350"/>
            <ac:spMk id="18" creationId="{5CFB72BE-38D0-E39E-5AE3-14657FA5FE3B}"/>
          </ac:spMkLst>
        </pc:spChg>
        <pc:spChg chg="add mod ord">
          <ac:chgData name="Chris Souther" userId="2627190d-b10c-4d06-b4d6-4d7258a32f45" providerId="ADAL" clId="{2F67C685-0CA1-4397-B1EE-6A70415EFC9E}" dt="2024-09-12T15:13:41.455" v="26828" actId="1035"/>
          <ac:spMkLst>
            <pc:docMk/>
            <pc:sldMk cId="3472581761" sldId="350"/>
            <ac:spMk id="19" creationId="{D43BBBB1-2E77-EB4F-3643-CDDCE6D5BD74}"/>
          </ac:spMkLst>
        </pc:spChg>
        <pc:spChg chg="add mod ord">
          <ac:chgData name="Chris Souther" userId="2627190d-b10c-4d06-b4d6-4d7258a32f45" providerId="ADAL" clId="{2F67C685-0CA1-4397-B1EE-6A70415EFC9E}" dt="2024-09-05T18:59:38.333" v="21643" actId="164"/>
          <ac:spMkLst>
            <pc:docMk/>
            <pc:sldMk cId="3472581761" sldId="350"/>
            <ac:spMk id="20" creationId="{7942D851-5701-8DEC-3E58-EC5D96834595}"/>
          </ac:spMkLst>
        </pc:spChg>
        <pc:spChg chg="add mod">
          <ac:chgData name="Chris Souther" userId="2627190d-b10c-4d06-b4d6-4d7258a32f45" providerId="ADAL" clId="{2F67C685-0CA1-4397-B1EE-6A70415EFC9E}" dt="2024-09-05T18:44:02.496" v="21301" actId="1035"/>
          <ac:spMkLst>
            <pc:docMk/>
            <pc:sldMk cId="3472581761" sldId="350"/>
            <ac:spMk id="21" creationId="{7582A42D-B595-FD86-DD62-73D5B4E69DF2}"/>
          </ac:spMkLst>
        </pc:spChg>
        <pc:spChg chg="add mod">
          <ac:chgData name="Chris Souther" userId="2627190d-b10c-4d06-b4d6-4d7258a32f45" providerId="ADAL" clId="{2F67C685-0CA1-4397-B1EE-6A70415EFC9E}" dt="2024-09-05T18:59:38.333" v="21643" actId="164"/>
          <ac:spMkLst>
            <pc:docMk/>
            <pc:sldMk cId="3472581761" sldId="350"/>
            <ac:spMk id="22" creationId="{5D35E67E-9A03-583F-4FCA-F4ABE2105BE4}"/>
          </ac:spMkLst>
        </pc:spChg>
        <pc:spChg chg="add mod">
          <ac:chgData name="Chris Souther" userId="2627190d-b10c-4d06-b4d6-4d7258a32f45" providerId="ADAL" clId="{2F67C685-0CA1-4397-B1EE-6A70415EFC9E}" dt="2024-09-05T18:59:38.333" v="21643" actId="164"/>
          <ac:spMkLst>
            <pc:docMk/>
            <pc:sldMk cId="3472581761" sldId="350"/>
            <ac:spMk id="23" creationId="{D2DC9D12-0543-07DD-BC86-8F1A69E000C2}"/>
          </ac:spMkLst>
        </pc:spChg>
        <pc:spChg chg="add mod">
          <ac:chgData name="Chris Souther" userId="2627190d-b10c-4d06-b4d6-4d7258a32f45" providerId="ADAL" clId="{2F67C685-0CA1-4397-B1EE-6A70415EFC9E}" dt="2024-09-05T18:33:27.181" v="21081" actId="1076"/>
          <ac:spMkLst>
            <pc:docMk/>
            <pc:sldMk cId="3472581761" sldId="350"/>
            <ac:spMk id="24" creationId="{58EAC0DE-EB76-EE00-FD9C-36C6171810BA}"/>
          </ac:spMkLst>
        </pc:spChg>
        <pc:spChg chg="add mod ord">
          <ac:chgData name="Chris Souther" userId="2627190d-b10c-4d06-b4d6-4d7258a32f45" providerId="ADAL" clId="{2F67C685-0CA1-4397-B1EE-6A70415EFC9E}" dt="2024-09-05T18:59:38.333" v="21643" actId="164"/>
          <ac:spMkLst>
            <pc:docMk/>
            <pc:sldMk cId="3472581761" sldId="350"/>
            <ac:spMk id="73" creationId="{4005E4EA-6290-2931-B62F-A38B569C493E}"/>
          </ac:spMkLst>
        </pc:spChg>
        <pc:spChg chg="add mod">
          <ac:chgData name="Chris Souther" userId="2627190d-b10c-4d06-b4d6-4d7258a32f45" providerId="ADAL" clId="{2F67C685-0CA1-4397-B1EE-6A70415EFC9E}" dt="2024-09-05T18:59:38.333" v="21643" actId="164"/>
          <ac:spMkLst>
            <pc:docMk/>
            <pc:sldMk cId="3472581761" sldId="350"/>
            <ac:spMk id="82" creationId="{7EDF1FC5-45B4-6632-2F43-40D4402EEE71}"/>
          </ac:spMkLst>
        </pc:spChg>
        <pc:grpChg chg="add del mod">
          <ac:chgData name="Chris Souther" userId="2627190d-b10c-4d06-b4d6-4d7258a32f45" providerId="ADAL" clId="{2F67C685-0CA1-4397-B1EE-6A70415EFC9E}" dt="2024-09-05T18:40:12.552" v="21190" actId="165"/>
          <ac:grpSpMkLst>
            <pc:docMk/>
            <pc:sldMk cId="3472581761" sldId="350"/>
            <ac:grpSpMk id="51" creationId="{7BFA6941-6081-C4D1-DF66-5D010577CE23}"/>
          </ac:grpSpMkLst>
        </pc:grpChg>
        <pc:grpChg chg="add mod">
          <ac:chgData name="Chris Souther" userId="2627190d-b10c-4d06-b4d6-4d7258a32f45" providerId="ADAL" clId="{2F67C685-0CA1-4397-B1EE-6A70415EFC9E}" dt="2024-09-12T15:13:28.757" v="26807" actId="1036"/>
          <ac:grpSpMkLst>
            <pc:docMk/>
            <pc:sldMk cId="3472581761" sldId="350"/>
            <ac:grpSpMk id="90" creationId="{3ADD8DCE-0206-03F9-1503-52F3D57DFF64}"/>
          </ac:grpSpMkLst>
        </pc:grpChg>
        <pc:grpChg chg="add mod">
          <ac:chgData name="Chris Souther" userId="2627190d-b10c-4d06-b4d6-4d7258a32f45" providerId="ADAL" clId="{2F67C685-0CA1-4397-B1EE-6A70415EFC9E}" dt="2024-09-12T15:11:15.417" v="26630" actId="1036"/>
          <ac:grpSpMkLst>
            <pc:docMk/>
            <pc:sldMk cId="3472581761" sldId="350"/>
            <ac:grpSpMk id="91" creationId="{9A934CEF-AFB7-37D8-9F82-F631101723C2}"/>
          </ac:grpSpMkLst>
        </pc:grpChg>
        <pc:cxnChg chg="add mod">
          <ac:chgData name="Chris Souther" userId="2627190d-b10c-4d06-b4d6-4d7258a32f45" providerId="ADAL" clId="{2F67C685-0CA1-4397-B1EE-6A70415EFC9E}" dt="2024-09-05T18:44:15.251" v="21302" actId="1076"/>
          <ac:cxnSpMkLst>
            <pc:docMk/>
            <pc:sldMk cId="3472581761" sldId="350"/>
            <ac:cxnSpMk id="26" creationId="{2D467ADA-80E9-A524-55D6-3D1110A04F05}"/>
          </ac:cxnSpMkLst>
        </pc:cxnChg>
        <pc:cxnChg chg="add del">
          <ac:chgData name="Chris Souther" userId="2627190d-b10c-4d06-b4d6-4d7258a32f45" providerId="ADAL" clId="{2F67C685-0CA1-4397-B1EE-6A70415EFC9E}" dt="2024-09-05T18:35:40.460" v="21113" actId="478"/>
          <ac:cxnSpMkLst>
            <pc:docMk/>
            <pc:sldMk cId="3472581761" sldId="350"/>
            <ac:cxnSpMk id="28" creationId="{41BF23AD-FFDA-6944-34D1-BF9027CC5A16}"/>
          </ac:cxnSpMkLst>
        </pc:cxnChg>
        <pc:cxnChg chg="add del">
          <ac:chgData name="Chris Souther" userId="2627190d-b10c-4d06-b4d6-4d7258a32f45" providerId="ADAL" clId="{2F67C685-0CA1-4397-B1EE-6A70415EFC9E}" dt="2024-09-05T18:35:59.558" v="21116" actId="478"/>
          <ac:cxnSpMkLst>
            <pc:docMk/>
            <pc:sldMk cId="3472581761" sldId="350"/>
            <ac:cxnSpMk id="31" creationId="{82B335B8-1198-958B-BD7C-FC667D72E836}"/>
          </ac:cxnSpMkLst>
        </pc:cxnChg>
        <pc:cxnChg chg="add mod">
          <ac:chgData name="Chris Souther" userId="2627190d-b10c-4d06-b4d6-4d7258a32f45" providerId="ADAL" clId="{2F67C685-0CA1-4397-B1EE-6A70415EFC9E}" dt="2024-09-05T18:45:39.136" v="21322" actId="692"/>
          <ac:cxnSpMkLst>
            <pc:docMk/>
            <pc:sldMk cId="3472581761" sldId="350"/>
            <ac:cxnSpMk id="33" creationId="{55BF81C2-BA36-01A4-AF66-CB7DA6E8FD2B}"/>
          </ac:cxnSpMkLst>
        </pc:cxnChg>
        <pc:cxnChg chg="add mod">
          <ac:chgData name="Chris Souther" userId="2627190d-b10c-4d06-b4d6-4d7258a32f45" providerId="ADAL" clId="{2F67C685-0CA1-4397-B1EE-6A70415EFC9E}" dt="2024-09-05T18:45:42.836" v="21323" actId="692"/>
          <ac:cxnSpMkLst>
            <pc:docMk/>
            <pc:sldMk cId="3472581761" sldId="350"/>
            <ac:cxnSpMk id="35" creationId="{BAFED650-C326-2ED5-7591-B8DF975AEBE3}"/>
          </ac:cxnSpMkLst>
        </pc:cxnChg>
        <pc:cxnChg chg="add mod">
          <ac:chgData name="Chris Souther" userId="2627190d-b10c-4d06-b4d6-4d7258a32f45" providerId="ADAL" clId="{2F67C685-0CA1-4397-B1EE-6A70415EFC9E}" dt="2024-09-05T18:45:46.410" v="21324" actId="692"/>
          <ac:cxnSpMkLst>
            <pc:docMk/>
            <pc:sldMk cId="3472581761" sldId="350"/>
            <ac:cxnSpMk id="39" creationId="{76AD7C78-7489-3908-9FA6-F4908B5C8D20}"/>
          </ac:cxnSpMkLst>
        </pc:cxnChg>
        <pc:cxnChg chg="add mod topLvl">
          <ac:chgData name="Chris Souther" userId="2627190d-b10c-4d06-b4d6-4d7258a32f45" providerId="ADAL" clId="{2F67C685-0CA1-4397-B1EE-6A70415EFC9E}" dt="2024-09-05T18:43:05.663" v="21261" actId="1035"/>
          <ac:cxnSpMkLst>
            <pc:docMk/>
            <pc:sldMk cId="3472581761" sldId="350"/>
            <ac:cxnSpMk id="43" creationId="{9AA819F5-4035-D5D7-E073-F2C9048464EC}"/>
          </ac:cxnSpMkLst>
        </pc:cxnChg>
        <pc:cxnChg chg="add mod topLvl">
          <ac:chgData name="Chris Souther" userId="2627190d-b10c-4d06-b4d6-4d7258a32f45" providerId="ADAL" clId="{2F67C685-0CA1-4397-B1EE-6A70415EFC9E}" dt="2024-09-06T13:46:06.770" v="21648" actId="1038"/>
          <ac:cxnSpMkLst>
            <pc:docMk/>
            <pc:sldMk cId="3472581761" sldId="350"/>
            <ac:cxnSpMk id="44" creationId="{892AFB07-A801-2F10-C37E-4B5CE46B188F}"/>
          </ac:cxnSpMkLst>
        </pc:cxnChg>
        <pc:cxnChg chg="add mod topLvl">
          <ac:chgData name="Chris Souther" userId="2627190d-b10c-4d06-b4d6-4d7258a32f45" providerId="ADAL" clId="{2F67C685-0CA1-4397-B1EE-6A70415EFC9E}" dt="2024-09-05T18:45:49.286" v="21325" actId="692"/>
          <ac:cxnSpMkLst>
            <pc:docMk/>
            <pc:sldMk cId="3472581761" sldId="350"/>
            <ac:cxnSpMk id="45" creationId="{780EBBC9-A176-3931-D1D9-AAB137B979AF}"/>
          </ac:cxnSpMkLst>
        </pc:cxnChg>
        <pc:cxnChg chg="add mod topLvl">
          <ac:chgData name="Chris Souther" userId="2627190d-b10c-4d06-b4d6-4d7258a32f45" providerId="ADAL" clId="{2F67C685-0CA1-4397-B1EE-6A70415EFC9E}" dt="2024-09-05T18:45:52.299" v="21326" actId="692"/>
          <ac:cxnSpMkLst>
            <pc:docMk/>
            <pc:sldMk cId="3472581761" sldId="350"/>
            <ac:cxnSpMk id="46" creationId="{BEDF81A5-F643-980C-0B47-9BBD7FC05EEC}"/>
          </ac:cxnSpMkLst>
        </pc:cxnChg>
        <pc:cxnChg chg="add mod">
          <ac:chgData name="Chris Souther" userId="2627190d-b10c-4d06-b4d6-4d7258a32f45" providerId="ADAL" clId="{2F67C685-0CA1-4397-B1EE-6A70415EFC9E}" dt="2024-09-05T18:46:02.037" v="21329" actId="692"/>
          <ac:cxnSpMkLst>
            <pc:docMk/>
            <pc:sldMk cId="3472581761" sldId="350"/>
            <ac:cxnSpMk id="53" creationId="{0F6F934A-67B9-12C7-B5C8-760CE5961F1D}"/>
          </ac:cxnSpMkLst>
        </pc:cxnChg>
        <pc:cxnChg chg="add mod">
          <ac:chgData name="Chris Souther" userId="2627190d-b10c-4d06-b4d6-4d7258a32f45" providerId="ADAL" clId="{2F67C685-0CA1-4397-B1EE-6A70415EFC9E}" dt="2024-09-05T18:45:58.921" v="21328" actId="692"/>
          <ac:cxnSpMkLst>
            <pc:docMk/>
            <pc:sldMk cId="3472581761" sldId="350"/>
            <ac:cxnSpMk id="58" creationId="{48063EB1-54D3-2153-1B63-2D76006C3F85}"/>
          </ac:cxnSpMkLst>
        </pc:cxnChg>
        <pc:cxnChg chg="add del mod">
          <ac:chgData name="Chris Souther" userId="2627190d-b10c-4d06-b4d6-4d7258a32f45" providerId="ADAL" clId="{2F67C685-0CA1-4397-B1EE-6A70415EFC9E}" dt="2024-09-05T18:45:14.108" v="21318" actId="478"/>
          <ac:cxnSpMkLst>
            <pc:docMk/>
            <pc:sldMk cId="3472581761" sldId="350"/>
            <ac:cxnSpMk id="62" creationId="{D73780D5-A7C7-6F45-7C15-86A9474D4E13}"/>
          </ac:cxnSpMkLst>
        </pc:cxnChg>
        <pc:cxnChg chg="add mod">
          <ac:chgData name="Chris Souther" userId="2627190d-b10c-4d06-b4d6-4d7258a32f45" providerId="ADAL" clId="{2F67C685-0CA1-4397-B1EE-6A70415EFC9E}" dt="2024-09-05T18:45:34.695" v="21321" actId="692"/>
          <ac:cxnSpMkLst>
            <pc:docMk/>
            <pc:sldMk cId="3472581761" sldId="350"/>
            <ac:cxnSpMk id="67" creationId="{60119E9C-4C37-AE66-12E0-ED07C908B5E3}"/>
          </ac:cxnSpMkLst>
        </pc:cxnChg>
        <pc:cxnChg chg="add del mod ord">
          <ac:chgData name="Chris Souther" userId="2627190d-b10c-4d06-b4d6-4d7258a32f45" providerId="ADAL" clId="{2F67C685-0CA1-4397-B1EE-6A70415EFC9E}" dt="2024-09-05T18:53:06.715" v="21469" actId="478"/>
          <ac:cxnSpMkLst>
            <pc:docMk/>
            <pc:sldMk cId="3472581761" sldId="350"/>
            <ac:cxnSpMk id="68" creationId="{45207884-A317-1D21-EE31-63AA1F856684}"/>
          </ac:cxnSpMkLst>
        </pc:cxnChg>
        <pc:cxnChg chg="add mod">
          <ac:chgData name="Chris Souther" userId="2627190d-b10c-4d06-b4d6-4d7258a32f45" providerId="ADAL" clId="{2F67C685-0CA1-4397-B1EE-6A70415EFC9E}" dt="2024-09-12T15:13:41.455" v="26828" actId="1035"/>
          <ac:cxnSpMkLst>
            <pc:docMk/>
            <pc:sldMk cId="3472581761" sldId="350"/>
            <ac:cxnSpMk id="70" creationId="{8962ED5B-0A5E-C89C-235A-1D78C10F8AA7}"/>
          </ac:cxnSpMkLst>
        </pc:cxnChg>
        <pc:cxnChg chg="add del mod">
          <ac:chgData name="Chris Souther" userId="2627190d-b10c-4d06-b4d6-4d7258a32f45" providerId="ADAL" clId="{2F67C685-0CA1-4397-B1EE-6A70415EFC9E}" dt="2024-09-05T18:52:42.215" v="21445" actId="478"/>
          <ac:cxnSpMkLst>
            <pc:docMk/>
            <pc:sldMk cId="3472581761" sldId="350"/>
            <ac:cxnSpMk id="72" creationId="{9E4DD1F0-2A88-4864-FE46-86D945450E05}"/>
          </ac:cxnSpMkLst>
        </pc:cxnChg>
        <pc:cxnChg chg="add mod">
          <ac:chgData name="Chris Souther" userId="2627190d-b10c-4d06-b4d6-4d7258a32f45" providerId="ADAL" clId="{2F67C685-0CA1-4397-B1EE-6A70415EFC9E}" dt="2024-09-12T15:12:42.821" v="26689" actId="14100"/>
          <ac:cxnSpMkLst>
            <pc:docMk/>
            <pc:sldMk cId="3472581761" sldId="350"/>
            <ac:cxnSpMk id="74" creationId="{0AF65592-BEDE-914C-CC2D-33438B62AC55}"/>
          </ac:cxnSpMkLst>
        </pc:cxnChg>
        <pc:cxnChg chg="add del mod">
          <ac:chgData name="Chris Souther" userId="2627190d-b10c-4d06-b4d6-4d7258a32f45" providerId="ADAL" clId="{2F67C685-0CA1-4397-B1EE-6A70415EFC9E}" dt="2024-09-05T18:58:06.343" v="21635" actId="478"/>
          <ac:cxnSpMkLst>
            <pc:docMk/>
            <pc:sldMk cId="3472581761" sldId="350"/>
            <ac:cxnSpMk id="75" creationId="{051F6BFC-40A8-FD53-0C0D-B72FB42D77A8}"/>
          </ac:cxnSpMkLst>
        </pc:cxnChg>
        <pc:cxnChg chg="add mod">
          <ac:chgData name="Chris Souther" userId="2627190d-b10c-4d06-b4d6-4d7258a32f45" providerId="ADAL" clId="{2F67C685-0CA1-4397-B1EE-6A70415EFC9E}" dt="2024-09-05T18:59:38.333" v="21643" actId="164"/>
          <ac:cxnSpMkLst>
            <pc:docMk/>
            <pc:sldMk cId="3472581761" sldId="350"/>
            <ac:cxnSpMk id="76" creationId="{D44D96EF-FAFC-A966-08E9-282BAF8F5039}"/>
          </ac:cxnSpMkLst>
        </pc:cxnChg>
        <pc:cxnChg chg="add mod">
          <ac:chgData name="Chris Souther" userId="2627190d-b10c-4d06-b4d6-4d7258a32f45" providerId="ADAL" clId="{2F67C685-0CA1-4397-B1EE-6A70415EFC9E}" dt="2024-09-05T18:59:38.333" v="21643" actId="164"/>
          <ac:cxnSpMkLst>
            <pc:docMk/>
            <pc:sldMk cId="3472581761" sldId="350"/>
            <ac:cxnSpMk id="77" creationId="{E1B0F3C0-9271-A4AF-0C78-91CD51536CEE}"/>
          </ac:cxnSpMkLst>
        </pc:cxnChg>
        <pc:cxnChg chg="add del mod">
          <ac:chgData name="Chris Souther" userId="2627190d-b10c-4d06-b4d6-4d7258a32f45" providerId="ADAL" clId="{2F67C685-0CA1-4397-B1EE-6A70415EFC9E}" dt="2024-09-05T18:55:41.542" v="21524" actId="478"/>
          <ac:cxnSpMkLst>
            <pc:docMk/>
            <pc:sldMk cId="3472581761" sldId="350"/>
            <ac:cxnSpMk id="78" creationId="{C7F1D2F5-0F94-DF9F-1F55-FED197268137}"/>
          </ac:cxnSpMkLst>
        </pc:cxnChg>
        <pc:cxnChg chg="add del mod">
          <ac:chgData name="Chris Souther" userId="2627190d-b10c-4d06-b4d6-4d7258a32f45" providerId="ADAL" clId="{2F67C685-0CA1-4397-B1EE-6A70415EFC9E}" dt="2024-09-05T18:55:40.377" v="21523" actId="478"/>
          <ac:cxnSpMkLst>
            <pc:docMk/>
            <pc:sldMk cId="3472581761" sldId="350"/>
            <ac:cxnSpMk id="79" creationId="{23CD0E14-6490-22DD-343E-08F07063B7F9}"/>
          </ac:cxnSpMkLst>
        </pc:cxnChg>
        <pc:cxnChg chg="add del mod">
          <ac:chgData name="Chris Souther" userId="2627190d-b10c-4d06-b4d6-4d7258a32f45" providerId="ADAL" clId="{2F67C685-0CA1-4397-B1EE-6A70415EFC9E}" dt="2024-09-05T18:57:44.071" v="21598" actId="478"/>
          <ac:cxnSpMkLst>
            <pc:docMk/>
            <pc:sldMk cId="3472581761" sldId="350"/>
            <ac:cxnSpMk id="80" creationId="{B19EAC80-689D-AF34-D9F6-F08DB611E246}"/>
          </ac:cxnSpMkLst>
        </pc:cxnChg>
        <pc:cxnChg chg="add del mod">
          <ac:chgData name="Chris Souther" userId="2627190d-b10c-4d06-b4d6-4d7258a32f45" providerId="ADAL" clId="{2F67C685-0CA1-4397-B1EE-6A70415EFC9E}" dt="2024-09-05T18:56:25.590" v="21575" actId="478"/>
          <ac:cxnSpMkLst>
            <pc:docMk/>
            <pc:sldMk cId="3472581761" sldId="350"/>
            <ac:cxnSpMk id="81" creationId="{C16AD417-0A5C-DF42-B620-A92C50D48DA2}"/>
          </ac:cxnSpMkLst>
        </pc:cxnChg>
        <pc:cxnChg chg="add mod ord">
          <ac:chgData name="Chris Souther" userId="2627190d-b10c-4d06-b4d6-4d7258a32f45" providerId="ADAL" clId="{2F67C685-0CA1-4397-B1EE-6A70415EFC9E}" dt="2024-09-05T18:59:38.333" v="21643" actId="164"/>
          <ac:cxnSpMkLst>
            <pc:docMk/>
            <pc:sldMk cId="3472581761" sldId="350"/>
            <ac:cxnSpMk id="85" creationId="{B1EF71DB-768B-1DF5-FF0A-2AF0CD461A85}"/>
          </ac:cxnSpMkLst>
        </pc:cxnChg>
        <pc:cxnChg chg="add mod ord">
          <ac:chgData name="Chris Souther" userId="2627190d-b10c-4d06-b4d6-4d7258a32f45" providerId="ADAL" clId="{2F67C685-0CA1-4397-B1EE-6A70415EFC9E}" dt="2024-09-05T18:59:38.333" v="21643" actId="164"/>
          <ac:cxnSpMkLst>
            <pc:docMk/>
            <pc:sldMk cId="3472581761" sldId="350"/>
            <ac:cxnSpMk id="86" creationId="{E1D87E22-E2DF-C4D4-9414-5D6938DA81FB}"/>
          </ac:cxnSpMkLst>
        </pc:cxnChg>
        <pc:cxnChg chg="add mod">
          <ac:chgData name="Chris Souther" userId="2627190d-b10c-4d06-b4d6-4d7258a32f45" providerId="ADAL" clId="{2F67C685-0CA1-4397-B1EE-6A70415EFC9E}" dt="2024-09-06T13:46:29.971" v="21651" actId="1037"/>
          <ac:cxnSpMkLst>
            <pc:docMk/>
            <pc:sldMk cId="3472581761" sldId="350"/>
            <ac:cxnSpMk id="89" creationId="{41F0DCB0-16E6-632C-F1FE-E8627E3ACA65}"/>
          </ac:cxnSpMkLst>
        </pc:cxnChg>
      </pc:sldChg>
      <pc:sldChg chg="addSp delSp modSp new mod modTransition">
        <pc:chgData name="Chris Souther" userId="2627190d-b10c-4d06-b4d6-4d7258a32f45" providerId="ADAL" clId="{2F67C685-0CA1-4397-B1EE-6A70415EFC9E}" dt="2024-11-04T20:36:26.954" v="28956" actId="20577"/>
        <pc:sldMkLst>
          <pc:docMk/>
          <pc:sldMk cId="4105183889" sldId="351"/>
        </pc:sldMkLst>
        <pc:spChg chg="del">
          <ac:chgData name="Chris Souther" userId="2627190d-b10c-4d06-b4d6-4d7258a32f45" providerId="ADAL" clId="{2F67C685-0CA1-4397-B1EE-6A70415EFC9E}" dt="2024-09-06T13:59:32.783" v="21686" actId="478"/>
          <ac:spMkLst>
            <pc:docMk/>
            <pc:sldMk cId="4105183889" sldId="351"/>
            <ac:spMk id="2" creationId="{0560411C-A884-B368-0179-A237B3C456B1}"/>
          </ac:spMkLst>
        </pc:spChg>
        <pc:spChg chg="add mod">
          <ac:chgData name="Chris Souther" userId="2627190d-b10c-4d06-b4d6-4d7258a32f45" providerId="ADAL" clId="{2F67C685-0CA1-4397-B1EE-6A70415EFC9E}" dt="2024-09-12T13:39:42.196" v="25513" actId="207"/>
          <ac:spMkLst>
            <pc:docMk/>
            <pc:sldMk cId="4105183889" sldId="351"/>
            <ac:spMk id="2" creationId="{D1A4E28C-125E-585D-953E-3C4E8218873E}"/>
          </ac:spMkLst>
        </pc:spChg>
        <pc:spChg chg="mod">
          <ac:chgData name="Chris Souther" userId="2627190d-b10c-4d06-b4d6-4d7258a32f45" providerId="ADAL" clId="{2F67C685-0CA1-4397-B1EE-6A70415EFC9E}" dt="2024-09-06T13:59:27.363" v="21685" actId="20577"/>
          <ac:spMkLst>
            <pc:docMk/>
            <pc:sldMk cId="4105183889" sldId="351"/>
            <ac:spMk id="3" creationId="{3C90FA9F-0357-7A52-EE93-E95C28875BF2}"/>
          </ac:spMkLst>
        </pc:spChg>
        <pc:spChg chg="add mod">
          <ac:chgData name="Chris Souther" userId="2627190d-b10c-4d06-b4d6-4d7258a32f45" providerId="ADAL" clId="{2F67C685-0CA1-4397-B1EE-6A70415EFC9E}" dt="2024-09-06T14:06:27.296" v="21739" actId="164"/>
          <ac:spMkLst>
            <pc:docMk/>
            <pc:sldMk cId="4105183889" sldId="351"/>
            <ac:spMk id="7" creationId="{18248DA8-1372-F012-5EE0-3AAB0BBAC24F}"/>
          </ac:spMkLst>
        </pc:spChg>
        <pc:spChg chg="add mod">
          <ac:chgData name="Chris Souther" userId="2627190d-b10c-4d06-b4d6-4d7258a32f45" providerId="ADAL" clId="{2F67C685-0CA1-4397-B1EE-6A70415EFC9E}" dt="2024-09-06T14:06:27.296" v="21739" actId="164"/>
          <ac:spMkLst>
            <pc:docMk/>
            <pc:sldMk cId="4105183889" sldId="351"/>
            <ac:spMk id="8" creationId="{2279D084-D9FC-809D-8E57-C74C4DA1B0B6}"/>
          </ac:spMkLst>
        </pc:spChg>
        <pc:spChg chg="add mod">
          <ac:chgData name="Chris Souther" userId="2627190d-b10c-4d06-b4d6-4d7258a32f45" providerId="ADAL" clId="{2F67C685-0CA1-4397-B1EE-6A70415EFC9E}" dt="2024-09-06T14:06:27.296" v="21739" actId="164"/>
          <ac:spMkLst>
            <pc:docMk/>
            <pc:sldMk cId="4105183889" sldId="351"/>
            <ac:spMk id="9" creationId="{E090642F-B617-84AC-0AAC-189024653D04}"/>
          </ac:spMkLst>
        </pc:spChg>
        <pc:spChg chg="add mod">
          <ac:chgData name="Chris Souther" userId="2627190d-b10c-4d06-b4d6-4d7258a32f45" providerId="ADAL" clId="{2F67C685-0CA1-4397-B1EE-6A70415EFC9E}" dt="2024-09-06T14:06:27.296" v="21739" actId="164"/>
          <ac:spMkLst>
            <pc:docMk/>
            <pc:sldMk cId="4105183889" sldId="351"/>
            <ac:spMk id="10" creationId="{29CE1E40-BF1B-91CE-252E-AF3BA69373F6}"/>
          </ac:spMkLst>
        </pc:spChg>
        <pc:spChg chg="add mod">
          <ac:chgData name="Chris Souther" userId="2627190d-b10c-4d06-b4d6-4d7258a32f45" providerId="ADAL" clId="{2F67C685-0CA1-4397-B1EE-6A70415EFC9E}" dt="2024-09-06T14:06:27.296" v="21739" actId="164"/>
          <ac:spMkLst>
            <pc:docMk/>
            <pc:sldMk cId="4105183889" sldId="351"/>
            <ac:spMk id="11" creationId="{E8F9401D-5001-6EAE-E02B-4F48E3323E5F}"/>
          </ac:spMkLst>
        </pc:spChg>
        <pc:spChg chg="add mod">
          <ac:chgData name="Chris Souther" userId="2627190d-b10c-4d06-b4d6-4d7258a32f45" providerId="ADAL" clId="{2F67C685-0CA1-4397-B1EE-6A70415EFC9E}" dt="2024-09-06T14:06:27.296" v="21739" actId="164"/>
          <ac:spMkLst>
            <pc:docMk/>
            <pc:sldMk cId="4105183889" sldId="351"/>
            <ac:spMk id="12" creationId="{71C0950F-35B3-E22B-5E0F-DD8B27C760BD}"/>
          </ac:spMkLst>
        </pc:spChg>
        <pc:spChg chg="add mod">
          <ac:chgData name="Chris Souther" userId="2627190d-b10c-4d06-b4d6-4d7258a32f45" providerId="ADAL" clId="{2F67C685-0CA1-4397-B1EE-6A70415EFC9E}" dt="2024-09-06T14:06:27.296" v="21739" actId="164"/>
          <ac:spMkLst>
            <pc:docMk/>
            <pc:sldMk cId="4105183889" sldId="351"/>
            <ac:spMk id="13" creationId="{96B09FE8-518F-B827-667F-00B127A45B77}"/>
          </ac:spMkLst>
        </pc:spChg>
        <pc:spChg chg="add mod ord">
          <ac:chgData name="Chris Souther" userId="2627190d-b10c-4d06-b4d6-4d7258a32f45" providerId="ADAL" clId="{2F67C685-0CA1-4397-B1EE-6A70415EFC9E}" dt="2024-09-06T14:09:57.017" v="21828" actId="164"/>
          <ac:spMkLst>
            <pc:docMk/>
            <pc:sldMk cId="4105183889" sldId="351"/>
            <ac:spMk id="15" creationId="{C10C4DEC-1396-6DDF-3138-2BAD485421B3}"/>
          </ac:spMkLst>
        </pc:spChg>
        <pc:spChg chg="add del">
          <ac:chgData name="Chris Souther" userId="2627190d-b10c-4d06-b4d6-4d7258a32f45" providerId="ADAL" clId="{2F67C685-0CA1-4397-B1EE-6A70415EFC9E}" dt="2024-09-12T13:35:42.117" v="25440" actId="478"/>
          <ac:spMkLst>
            <pc:docMk/>
            <pc:sldMk cId="4105183889" sldId="351"/>
            <ac:spMk id="17" creationId="{AEE7AE23-43C1-9944-275B-F6CC87A9F186}"/>
          </ac:spMkLst>
        </pc:spChg>
        <pc:spChg chg="add mod">
          <ac:chgData name="Chris Souther" userId="2627190d-b10c-4d06-b4d6-4d7258a32f45" providerId="ADAL" clId="{2F67C685-0CA1-4397-B1EE-6A70415EFC9E}" dt="2024-09-12T13:39:42.196" v="25513" actId="207"/>
          <ac:spMkLst>
            <pc:docMk/>
            <pc:sldMk cId="4105183889" sldId="351"/>
            <ac:spMk id="19" creationId="{46EF16A5-1828-B655-5BF3-48A46F9715B7}"/>
          </ac:spMkLst>
        </pc:spChg>
        <pc:spChg chg="add mod">
          <ac:chgData name="Chris Souther" userId="2627190d-b10c-4d06-b4d6-4d7258a32f45" providerId="ADAL" clId="{2F67C685-0CA1-4397-B1EE-6A70415EFC9E}" dt="2024-09-12T13:39:42.196" v="25513" actId="207"/>
          <ac:spMkLst>
            <pc:docMk/>
            <pc:sldMk cId="4105183889" sldId="351"/>
            <ac:spMk id="21" creationId="{07E5EE87-81E3-4F6A-752C-8D124CB9D596}"/>
          </ac:spMkLst>
        </pc:spChg>
        <pc:spChg chg="add mod topLvl">
          <ac:chgData name="Chris Souther" userId="2627190d-b10c-4d06-b4d6-4d7258a32f45" providerId="ADAL" clId="{2F67C685-0CA1-4397-B1EE-6A70415EFC9E}" dt="2024-09-06T14:31:42.859" v="22523" actId="164"/>
          <ac:spMkLst>
            <pc:docMk/>
            <pc:sldMk cId="4105183889" sldId="351"/>
            <ac:spMk id="22" creationId="{FD1DE350-A785-801E-6549-F2CC62CBC194}"/>
          </ac:spMkLst>
        </pc:spChg>
        <pc:spChg chg="add mod topLvl">
          <ac:chgData name="Chris Souther" userId="2627190d-b10c-4d06-b4d6-4d7258a32f45" providerId="ADAL" clId="{2F67C685-0CA1-4397-B1EE-6A70415EFC9E}" dt="2024-09-06T14:31:42.859" v="22523" actId="164"/>
          <ac:spMkLst>
            <pc:docMk/>
            <pc:sldMk cId="4105183889" sldId="351"/>
            <ac:spMk id="23" creationId="{A235F2F0-FA95-8E9A-2BBE-A4458C75BA5D}"/>
          </ac:spMkLst>
        </pc:spChg>
        <pc:spChg chg="add mod topLvl">
          <ac:chgData name="Chris Souther" userId="2627190d-b10c-4d06-b4d6-4d7258a32f45" providerId="ADAL" clId="{2F67C685-0CA1-4397-B1EE-6A70415EFC9E}" dt="2024-09-06T14:31:42.859" v="22523" actId="164"/>
          <ac:spMkLst>
            <pc:docMk/>
            <pc:sldMk cId="4105183889" sldId="351"/>
            <ac:spMk id="24" creationId="{1598292F-9C21-3A78-8645-4FEE8670AE66}"/>
          </ac:spMkLst>
        </pc:spChg>
        <pc:spChg chg="add mod topLvl">
          <ac:chgData name="Chris Souther" userId="2627190d-b10c-4d06-b4d6-4d7258a32f45" providerId="ADAL" clId="{2F67C685-0CA1-4397-B1EE-6A70415EFC9E}" dt="2024-09-06T14:31:42.859" v="22523" actId="164"/>
          <ac:spMkLst>
            <pc:docMk/>
            <pc:sldMk cId="4105183889" sldId="351"/>
            <ac:spMk id="25" creationId="{2FD3712D-E94D-FFF3-2C8D-12923F751FB8}"/>
          </ac:spMkLst>
        </pc:spChg>
        <pc:spChg chg="add mod">
          <ac:chgData name="Chris Souther" userId="2627190d-b10c-4d06-b4d6-4d7258a32f45" providerId="ADAL" clId="{2F67C685-0CA1-4397-B1EE-6A70415EFC9E}" dt="2024-09-12T13:39:42.196" v="25513" actId="207"/>
          <ac:spMkLst>
            <pc:docMk/>
            <pc:sldMk cId="4105183889" sldId="351"/>
            <ac:spMk id="26" creationId="{1D620920-21F9-98DA-B3E1-F852AC557088}"/>
          </ac:spMkLst>
        </pc:spChg>
        <pc:spChg chg="add mod">
          <ac:chgData name="Chris Souther" userId="2627190d-b10c-4d06-b4d6-4d7258a32f45" providerId="ADAL" clId="{2F67C685-0CA1-4397-B1EE-6A70415EFC9E}" dt="2024-09-12T13:39:42.196" v="25513" actId="207"/>
          <ac:spMkLst>
            <pc:docMk/>
            <pc:sldMk cId="4105183889" sldId="351"/>
            <ac:spMk id="27" creationId="{18E989B3-8271-ECB3-5EF8-3CC059A72052}"/>
          </ac:spMkLst>
        </pc:spChg>
        <pc:spChg chg="add mod">
          <ac:chgData name="Chris Souther" userId="2627190d-b10c-4d06-b4d6-4d7258a32f45" providerId="ADAL" clId="{2F67C685-0CA1-4397-B1EE-6A70415EFC9E}" dt="2024-09-12T13:39:42.196" v="25513" actId="207"/>
          <ac:spMkLst>
            <pc:docMk/>
            <pc:sldMk cId="4105183889" sldId="351"/>
            <ac:spMk id="28" creationId="{DE8C9B49-9586-4700-02B1-851540766453}"/>
          </ac:spMkLst>
        </pc:spChg>
        <pc:spChg chg="add mod">
          <ac:chgData name="Chris Souther" userId="2627190d-b10c-4d06-b4d6-4d7258a32f45" providerId="ADAL" clId="{2F67C685-0CA1-4397-B1EE-6A70415EFC9E}" dt="2024-09-12T13:39:42.196" v="25513" actId="207"/>
          <ac:spMkLst>
            <pc:docMk/>
            <pc:sldMk cId="4105183889" sldId="351"/>
            <ac:spMk id="29" creationId="{C318B081-C4A6-4282-D304-C0A796C71407}"/>
          </ac:spMkLst>
        </pc:spChg>
        <pc:spChg chg="add mod">
          <ac:chgData name="Chris Souther" userId="2627190d-b10c-4d06-b4d6-4d7258a32f45" providerId="ADAL" clId="{2F67C685-0CA1-4397-B1EE-6A70415EFC9E}" dt="2024-09-12T13:39:42.196" v="25513" actId="207"/>
          <ac:spMkLst>
            <pc:docMk/>
            <pc:sldMk cId="4105183889" sldId="351"/>
            <ac:spMk id="30" creationId="{174EE319-A203-6E67-7A5C-07651C6BE5BA}"/>
          </ac:spMkLst>
        </pc:spChg>
        <pc:spChg chg="add mod">
          <ac:chgData name="Chris Souther" userId="2627190d-b10c-4d06-b4d6-4d7258a32f45" providerId="ADAL" clId="{2F67C685-0CA1-4397-B1EE-6A70415EFC9E}" dt="2024-09-12T13:39:42.196" v="25513" actId="207"/>
          <ac:spMkLst>
            <pc:docMk/>
            <pc:sldMk cId="4105183889" sldId="351"/>
            <ac:spMk id="31" creationId="{C95C1DFC-2A83-C6A1-E996-3926251F7F81}"/>
          </ac:spMkLst>
        </pc:spChg>
        <pc:spChg chg="add mod">
          <ac:chgData name="Chris Souther" userId="2627190d-b10c-4d06-b4d6-4d7258a32f45" providerId="ADAL" clId="{2F67C685-0CA1-4397-B1EE-6A70415EFC9E}" dt="2024-09-12T13:39:42.196" v="25513" actId="207"/>
          <ac:spMkLst>
            <pc:docMk/>
            <pc:sldMk cId="4105183889" sldId="351"/>
            <ac:spMk id="32" creationId="{D92B8438-AF8B-9EFB-DA53-1D301A87138F}"/>
          </ac:spMkLst>
        </pc:spChg>
        <pc:spChg chg="add mod">
          <ac:chgData name="Chris Souther" userId="2627190d-b10c-4d06-b4d6-4d7258a32f45" providerId="ADAL" clId="{2F67C685-0CA1-4397-B1EE-6A70415EFC9E}" dt="2024-09-12T13:39:42.196" v="25513" actId="207"/>
          <ac:spMkLst>
            <pc:docMk/>
            <pc:sldMk cId="4105183889" sldId="351"/>
            <ac:spMk id="33" creationId="{98DDF423-FB33-952D-B2D8-8240882867DC}"/>
          </ac:spMkLst>
        </pc:spChg>
        <pc:spChg chg="add mod">
          <ac:chgData name="Chris Souther" userId="2627190d-b10c-4d06-b4d6-4d7258a32f45" providerId="ADAL" clId="{2F67C685-0CA1-4397-B1EE-6A70415EFC9E}" dt="2024-09-12T13:39:42.196" v="25513" actId="207"/>
          <ac:spMkLst>
            <pc:docMk/>
            <pc:sldMk cId="4105183889" sldId="351"/>
            <ac:spMk id="34" creationId="{3C89A48F-0126-4978-192E-7F1C52F21881}"/>
          </ac:spMkLst>
        </pc:spChg>
        <pc:spChg chg="mod">
          <ac:chgData name="Chris Souther" userId="2627190d-b10c-4d06-b4d6-4d7258a32f45" providerId="ADAL" clId="{2F67C685-0CA1-4397-B1EE-6A70415EFC9E}" dt="2024-09-12T14:02:21.303" v="25864" actId="1038"/>
          <ac:spMkLst>
            <pc:docMk/>
            <pc:sldMk cId="4105183889" sldId="351"/>
            <ac:spMk id="38" creationId="{DEBBB5F8-0363-7746-357D-49D71BBF3FD9}"/>
          </ac:spMkLst>
        </pc:spChg>
        <pc:spChg chg="mod">
          <ac:chgData name="Chris Souther" userId="2627190d-b10c-4d06-b4d6-4d7258a32f45" providerId="ADAL" clId="{2F67C685-0CA1-4397-B1EE-6A70415EFC9E}" dt="2024-09-12T14:02:33.019" v="25869" actId="1038"/>
          <ac:spMkLst>
            <pc:docMk/>
            <pc:sldMk cId="4105183889" sldId="351"/>
            <ac:spMk id="39" creationId="{D3558CC0-83A6-C8EE-1E83-4D6664412705}"/>
          </ac:spMkLst>
        </pc:spChg>
        <pc:spChg chg="mod">
          <ac:chgData name="Chris Souther" userId="2627190d-b10c-4d06-b4d6-4d7258a32f45" providerId="ADAL" clId="{2F67C685-0CA1-4397-B1EE-6A70415EFC9E}" dt="2024-09-12T14:02:08.198" v="25861" actId="688"/>
          <ac:spMkLst>
            <pc:docMk/>
            <pc:sldMk cId="4105183889" sldId="351"/>
            <ac:spMk id="40" creationId="{A8291788-448F-03C0-647F-67E2DA693A8E}"/>
          </ac:spMkLst>
        </pc:spChg>
        <pc:spChg chg="mod">
          <ac:chgData name="Chris Souther" userId="2627190d-b10c-4d06-b4d6-4d7258a32f45" providerId="ADAL" clId="{2F67C685-0CA1-4397-B1EE-6A70415EFC9E}" dt="2024-09-12T14:01:57.769" v="25859" actId="1038"/>
          <ac:spMkLst>
            <pc:docMk/>
            <pc:sldMk cId="4105183889" sldId="351"/>
            <ac:spMk id="41" creationId="{1F975166-638D-B34E-6F06-AE553612CD87}"/>
          </ac:spMkLst>
        </pc:spChg>
        <pc:spChg chg="mod">
          <ac:chgData name="Chris Souther" userId="2627190d-b10c-4d06-b4d6-4d7258a32f45" providerId="ADAL" clId="{2F67C685-0CA1-4397-B1EE-6A70415EFC9E}" dt="2024-09-12T14:01:40.020" v="25851" actId="1076"/>
          <ac:spMkLst>
            <pc:docMk/>
            <pc:sldMk cId="4105183889" sldId="351"/>
            <ac:spMk id="42" creationId="{FDF8A5DA-922B-500E-BF1A-E39BCF81C452}"/>
          </ac:spMkLst>
        </pc:spChg>
        <pc:spChg chg="mod">
          <ac:chgData name="Chris Souther" userId="2627190d-b10c-4d06-b4d6-4d7258a32f45" providerId="ADAL" clId="{2F67C685-0CA1-4397-B1EE-6A70415EFC9E}" dt="2024-09-12T14:01:31.599" v="25850" actId="1036"/>
          <ac:spMkLst>
            <pc:docMk/>
            <pc:sldMk cId="4105183889" sldId="351"/>
            <ac:spMk id="43" creationId="{B5A6F841-C2BB-8C61-EEB7-A0CC5B291FC9}"/>
          </ac:spMkLst>
        </pc:spChg>
        <pc:spChg chg="mod">
          <ac:chgData name="Chris Souther" userId="2627190d-b10c-4d06-b4d6-4d7258a32f45" providerId="ADAL" clId="{2F67C685-0CA1-4397-B1EE-6A70415EFC9E}" dt="2024-09-12T14:01:09.059" v="25844" actId="1076"/>
          <ac:spMkLst>
            <pc:docMk/>
            <pc:sldMk cId="4105183889" sldId="351"/>
            <ac:spMk id="44" creationId="{F8E0A1F6-355A-A691-1A39-AA574BC63A91}"/>
          </ac:spMkLst>
        </pc:spChg>
        <pc:spChg chg="mod">
          <ac:chgData name="Chris Souther" userId="2627190d-b10c-4d06-b4d6-4d7258a32f45" providerId="ADAL" clId="{2F67C685-0CA1-4397-B1EE-6A70415EFC9E}" dt="2024-09-12T14:01:00.689" v="25843" actId="1076"/>
          <ac:spMkLst>
            <pc:docMk/>
            <pc:sldMk cId="4105183889" sldId="351"/>
            <ac:spMk id="45" creationId="{CE9718C1-A410-6BF9-EF5A-F125EDA4A236}"/>
          </ac:spMkLst>
        </pc:spChg>
        <pc:spChg chg="mod">
          <ac:chgData name="Chris Souther" userId="2627190d-b10c-4d06-b4d6-4d7258a32f45" providerId="ADAL" clId="{2F67C685-0CA1-4397-B1EE-6A70415EFC9E}" dt="2024-09-12T14:00:31.740" v="25839" actId="1076"/>
          <ac:spMkLst>
            <pc:docMk/>
            <pc:sldMk cId="4105183889" sldId="351"/>
            <ac:spMk id="46" creationId="{3974F359-88EB-3658-1D79-680F5FC66377}"/>
          </ac:spMkLst>
        </pc:spChg>
        <pc:spChg chg="mod">
          <ac:chgData name="Chris Souther" userId="2627190d-b10c-4d06-b4d6-4d7258a32f45" providerId="ADAL" clId="{2F67C685-0CA1-4397-B1EE-6A70415EFC9E}" dt="2024-09-12T14:00:17.399" v="25838" actId="1076"/>
          <ac:spMkLst>
            <pc:docMk/>
            <pc:sldMk cId="4105183889" sldId="351"/>
            <ac:spMk id="47" creationId="{67D25FEB-C783-5E55-68F4-294D5F0B22C6}"/>
          </ac:spMkLst>
        </pc:spChg>
        <pc:spChg chg="mod">
          <ac:chgData name="Chris Souther" userId="2627190d-b10c-4d06-b4d6-4d7258a32f45" providerId="ADAL" clId="{2F67C685-0CA1-4397-B1EE-6A70415EFC9E}" dt="2024-09-12T13:59:59.681" v="25836" actId="1038"/>
          <ac:spMkLst>
            <pc:docMk/>
            <pc:sldMk cId="4105183889" sldId="351"/>
            <ac:spMk id="48" creationId="{6E98E062-C9B5-EA82-5AC1-D1F97B546EDC}"/>
          </ac:spMkLst>
        </pc:spChg>
        <pc:spChg chg="mod">
          <ac:chgData name="Chris Souther" userId="2627190d-b10c-4d06-b4d6-4d7258a32f45" providerId="ADAL" clId="{2F67C685-0CA1-4397-B1EE-6A70415EFC9E}" dt="2024-09-12T13:59:51.045" v="25829" actId="1036"/>
          <ac:spMkLst>
            <pc:docMk/>
            <pc:sldMk cId="4105183889" sldId="351"/>
            <ac:spMk id="49" creationId="{0AD1E5AC-68FA-1C25-8638-789353BD0C9D}"/>
          </ac:spMkLst>
        </pc:spChg>
        <pc:spChg chg="mod topLvl">
          <ac:chgData name="Chris Souther" userId="2627190d-b10c-4d06-b4d6-4d7258a32f45" providerId="ADAL" clId="{2F67C685-0CA1-4397-B1EE-6A70415EFC9E}" dt="2024-09-12T14:04:51.245" v="25876" actId="1037"/>
          <ac:spMkLst>
            <pc:docMk/>
            <pc:sldMk cId="4105183889" sldId="351"/>
            <ac:spMk id="51" creationId="{EDE66B95-FC7B-12DC-C1A1-82353DA84074}"/>
          </ac:spMkLst>
        </pc:spChg>
        <pc:spChg chg="mod topLvl">
          <ac:chgData name="Chris Souther" userId="2627190d-b10c-4d06-b4d6-4d7258a32f45" providerId="ADAL" clId="{2F67C685-0CA1-4397-B1EE-6A70415EFC9E}" dt="2024-09-12T14:04:47.308" v="25872" actId="1035"/>
          <ac:spMkLst>
            <pc:docMk/>
            <pc:sldMk cId="4105183889" sldId="351"/>
            <ac:spMk id="52" creationId="{DD317A08-DA97-F424-2CB1-CC14599BB431}"/>
          </ac:spMkLst>
        </pc:spChg>
        <pc:spChg chg="mod topLvl">
          <ac:chgData name="Chris Souther" userId="2627190d-b10c-4d06-b4d6-4d7258a32f45" providerId="ADAL" clId="{2F67C685-0CA1-4397-B1EE-6A70415EFC9E}" dt="2024-09-12T14:05:02.489" v="25883" actId="1037"/>
          <ac:spMkLst>
            <pc:docMk/>
            <pc:sldMk cId="4105183889" sldId="351"/>
            <ac:spMk id="53" creationId="{E775A1B1-E27C-762B-A570-29F8C982C73E}"/>
          </ac:spMkLst>
        </pc:spChg>
        <pc:spChg chg="mod topLvl">
          <ac:chgData name="Chris Souther" userId="2627190d-b10c-4d06-b4d6-4d7258a32f45" providerId="ADAL" clId="{2F67C685-0CA1-4397-B1EE-6A70415EFC9E}" dt="2024-09-12T14:05:23.091" v="25915" actId="1036"/>
          <ac:spMkLst>
            <pc:docMk/>
            <pc:sldMk cId="4105183889" sldId="351"/>
            <ac:spMk id="54" creationId="{931C64E7-0A6B-024E-5977-49E6CD2E8677}"/>
          </ac:spMkLst>
        </pc:spChg>
        <pc:spChg chg="mod topLvl">
          <ac:chgData name="Chris Souther" userId="2627190d-b10c-4d06-b4d6-4d7258a32f45" providerId="ADAL" clId="{2F67C685-0CA1-4397-B1EE-6A70415EFC9E}" dt="2024-09-12T13:43:43.256" v="25577" actId="207"/>
          <ac:spMkLst>
            <pc:docMk/>
            <pc:sldMk cId="4105183889" sldId="351"/>
            <ac:spMk id="55" creationId="{EBF9E76F-54E0-25E0-9D0E-091C353CBA27}"/>
          </ac:spMkLst>
        </pc:spChg>
        <pc:spChg chg="mod topLvl">
          <ac:chgData name="Chris Souther" userId="2627190d-b10c-4d06-b4d6-4d7258a32f45" providerId="ADAL" clId="{2F67C685-0CA1-4397-B1EE-6A70415EFC9E}" dt="2024-09-12T13:43:43.256" v="25577" actId="207"/>
          <ac:spMkLst>
            <pc:docMk/>
            <pc:sldMk cId="4105183889" sldId="351"/>
            <ac:spMk id="56" creationId="{2BB8ED43-ACB2-A6F5-2B7D-8007F16C0B5D}"/>
          </ac:spMkLst>
        </pc:spChg>
        <pc:spChg chg="mod topLvl">
          <ac:chgData name="Chris Souther" userId="2627190d-b10c-4d06-b4d6-4d7258a32f45" providerId="ADAL" clId="{2F67C685-0CA1-4397-B1EE-6A70415EFC9E}" dt="2024-09-12T14:05:06.896" v="25891" actId="1038"/>
          <ac:spMkLst>
            <pc:docMk/>
            <pc:sldMk cId="4105183889" sldId="351"/>
            <ac:spMk id="57" creationId="{B3632E07-D223-CC70-7164-72C065A64878}"/>
          </ac:spMkLst>
        </pc:spChg>
        <pc:spChg chg="mod topLvl">
          <ac:chgData name="Chris Souther" userId="2627190d-b10c-4d06-b4d6-4d7258a32f45" providerId="ADAL" clId="{2F67C685-0CA1-4397-B1EE-6A70415EFC9E}" dt="2024-09-12T13:43:43.256" v="25577" actId="207"/>
          <ac:spMkLst>
            <pc:docMk/>
            <pc:sldMk cId="4105183889" sldId="351"/>
            <ac:spMk id="58" creationId="{5DFD8C33-6551-B56E-E3C0-9A6CB9E3F2AC}"/>
          </ac:spMkLst>
        </pc:spChg>
        <pc:spChg chg="mod topLvl">
          <ac:chgData name="Chris Souther" userId="2627190d-b10c-4d06-b4d6-4d7258a32f45" providerId="ADAL" clId="{2F67C685-0CA1-4397-B1EE-6A70415EFC9E}" dt="2024-09-12T13:43:43.256" v="25577" actId="207"/>
          <ac:spMkLst>
            <pc:docMk/>
            <pc:sldMk cId="4105183889" sldId="351"/>
            <ac:spMk id="59" creationId="{812C049E-21AA-F940-4DC1-A19A57BDD24D}"/>
          </ac:spMkLst>
        </pc:spChg>
        <pc:spChg chg="del mod topLvl">
          <ac:chgData name="Chris Souther" userId="2627190d-b10c-4d06-b4d6-4d7258a32f45" providerId="ADAL" clId="{2F67C685-0CA1-4397-B1EE-6A70415EFC9E}" dt="2024-09-12T13:42:25.658" v="25556" actId="478"/>
          <ac:spMkLst>
            <pc:docMk/>
            <pc:sldMk cId="4105183889" sldId="351"/>
            <ac:spMk id="60" creationId="{1CC31EF5-6053-EA52-F5E4-B5225E07C409}"/>
          </ac:spMkLst>
        </pc:spChg>
        <pc:spChg chg="mod topLvl">
          <ac:chgData name="Chris Souther" userId="2627190d-b10c-4d06-b4d6-4d7258a32f45" providerId="ADAL" clId="{2F67C685-0CA1-4397-B1EE-6A70415EFC9E}" dt="2024-09-12T13:43:43.256" v="25577" actId="207"/>
          <ac:spMkLst>
            <pc:docMk/>
            <pc:sldMk cId="4105183889" sldId="351"/>
            <ac:spMk id="61" creationId="{CA565C33-D3EB-7186-8DB4-59F688E8A7EA}"/>
          </ac:spMkLst>
        </pc:spChg>
        <pc:spChg chg="del mod topLvl">
          <ac:chgData name="Chris Souther" userId="2627190d-b10c-4d06-b4d6-4d7258a32f45" providerId="ADAL" clId="{2F67C685-0CA1-4397-B1EE-6A70415EFC9E}" dt="2024-09-12T13:42:54.486" v="25569" actId="478"/>
          <ac:spMkLst>
            <pc:docMk/>
            <pc:sldMk cId="4105183889" sldId="351"/>
            <ac:spMk id="62" creationId="{FFFF334B-166C-5100-C97A-2DF99852F506}"/>
          </ac:spMkLst>
        </pc:spChg>
        <pc:spChg chg="add mod">
          <ac:chgData name="Chris Souther" userId="2627190d-b10c-4d06-b4d6-4d7258a32f45" providerId="ADAL" clId="{2F67C685-0CA1-4397-B1EE-6A70415EFC9E}" dt="2024-09-12T13:43:43.256" v="25577" actId="207"/>
          <ac:spMkLst>
            <pc:docMk/>
            <pc:sldMk cId="4105183889" sldId="351"/>
            <ac:spMk id="63" creationId="{25764EA5-EE20-A857-4462-58BE933E9163}"/>
          </ac:spMkLst>
        </pc:spChg>
        <pc:spChg chg="mod">
          <ac:chgData name="Chris Souther" userId="2627190d-b10c-4d06-b4d6-4d7258a32f45" providerId="ADAL" clId="{2F67C685-0CA1-4397-B1EE-6A70415EFC9E}" dt="2024-09-12T13:43:44.927" v="25578"/>
          <ac:spMkLst>
            <pc:docMk/>
            <pc:sldMk cId="4105183889" sldId="351"/>
            <ac:spMk id="66" creationId="{C0CB90B2-FA3E-F47B-A5CB-FE699227573B}"/>
          </ac:spMkLst>
        </pc:spChg>
        <pc:spChg chg="mod">
          <ac:chgData name="Chris Souther" userId="2627190d-b10c-4d06-b4d6-4d7258a32f45" providerId="ADAL" clId="{2F67C685-0CA1-4397-B1EE-6A70415EFC9E}" dt="2024-09-12T13:43:44.927" v="25578"/>
          <ac:spMkLst>
            <pc:docMk/>
            <pc:sldMk cId="4105183889" sldId="351"/>
            <ac:spMk id="67" creationId="{BC2E442E-19EB-E128-6193-A730CCDCAEB5}"/>
          </ac:spMkLst>
        </pc:spChg>
        <pc:spChg chg="mod">
          <ac:chgData name="Chris Souther" userId="2627190d-b10c-4d06-b4d6-4d7258a32f45" providerId="ADAL" clId="{2F67C685-0CA1-4397-B1EE-6A70415EFC9E}" dt="2024-09-12T13:43:44.927" v="25578"/>
          <ac:spMkLst>
            <pc:docMk/>
            <pc:sldMk cId="4105183889" sldId="351"/>
            <ac:spMk id="68" creationId="{71C4370D-829D-CC13-7D8F-BD365BE14ECE}"/>
          </ac:spMkLst>
        </pc:spChg>
        <pc:spChg chg="mod">
          <ac:chgData name="Chris Souther" userId="2627190d-b10c-4d06-b4d6-4d7258a32f45" providerId="ADAL" clId="{2F67C685-0CA1-4397-B1EE-6A70415EFC9E}" dt="2024-09-12T13:43:44.927" v="25578"/>
          <ac:spMkLst>
            <pc:docMk/>
            <pc:sldMk cId="4105183889" sldId="351"/>
            <ac:spMk id="69" creationId="{0B4317A0-6943-BEE6-0D06-E16EF4B2D5E6}"/>
          </ac:spMkLst>
        </pc:spChg>
        <pc:spChg chg="mod">
          <ac:chgData name="Chris Souther" userId="2627190d-b10c-4d06-b4d6-4d7258a32f45" providerId="ADAL" clId="{2F67C685-0CA1-4397-B1EE-6A70415EFC9E}" dt="2024-09-12T13:43:44.927" v="25578"/>
          <ac:spMkLst>
            <pc:docMk/>
            <pc:sldMk cId="4105183889" sldId="351"/>
            <ac:spMk id="70" creationId="{0A94089A-F40E-6DA3-9DE6-CBB2EA416A3B}"/>
          </ac:spMkLst>
        </pc:spChg>
        <pc:spChg chg="mod">
          <ac:chgData name="Chris Souther" userId="2627190d-b10c-4d06-b4d6-4d7258a32f45" providerId="ADAL" clId="{2F67C685-0CA1-4397-B1EE-6A70415EFC9E}" dt="2024-09-12T13:43:44.927" v="25578"/>
          <ac:spMkLst>
            <pc:docMk/>
            <pc:sldMk cId="4105183889" sldId="351"/>
            <ac:spMk id="71" creationId="{15B251C7-3137-4257-3882-B5C42455134C}"/>
          </ac:spMkLst>
        </pc:spChg>
        <pc:spChg chg="mod">
          <ac:chgData name="Chris Souther" userId="2627190d-b10c-4d06-b4d6-4d7258a32f45" providerId="ADAL" clId="{2F67C685-0CA1-4397-B1EE-6A70415EFC9E}" dt="2024-09-12T13:43:44.927" v="25578"/>
          <ac:spMkLst>
            <pc:docMk/>
            <pc:sldMk cId="4105183889" sldId="351"/>
            <ac:spMk id="72" creationId="{07D60C85-55BE-FE89-4AFA-5622CF421469}"/>
          </ac:spMkLst>
        </pc:spChg>
        <pc:spChg chg="mod">
          <ac:chgData name="Chris Souther" userId="2627190d-b10c-4d06-b4d6-4d7258a32f45" providerId="ADAL" clId="{2F67C685-0CA1-4397-B1EE-6A70415EFC9E}" dt="2024-09-12T13:43:44.927" v="25578"/>
          <ac:spMkLst>
            <pc:docMk/>
            <pc:sldMk cId="4105183889" sldId="351"/>
            <ac:spMk id="73" creationId="{0741D51F-F4A2-0108-29C5-9855CD46F051}"/>
          </ac:spMkLst>
        </pc:spChg>
        <pc:spChg chg="mod">
          <ac:chgData name="Chris Souther" userId="2627190d-b10c-4d06-b4d6-4d7258a32f45" providerId="ADAL" clId="{2F67C685-0CA1-4397-B1EE-6A70415EFC9E}" dt="2024-09-12T13:43:44.927" v="25578"/>
          <ac:spMkLst>
            <pc:docMk/>
            <pc:sldMk cId="4105183889" sldId="351"/>
            <ac:spMk id="74" creationId="{62406049-5F18-1B48-24A0-A0B53FC4A3B4}"/>
          </ac:spMkLst>
        </pc:spChg>
        <pc:spChg chg="mod">
          <ac:chgData name="Chris Souther" userId="2627190d-b10c-4d06-b4d6-4d7258a32f45" providerId="ADAL" clId="{2F67C685-0CA1-4397-B1EE-6A70415EFC9E}" dt="2024-09-12T13:43:44.927" v="25578"/>
          <ac:spMkLst>
            <pc:docMk/>
            <pc:sldMk cId="4105183889" sldId="351"/>
            <ac:spMk id="75" creationId="{C55457D3-94F3-AC7B-17A5-43E4E83E071D}"/>
          </ac:spMkLst>
        </pc:spChg>
        <pc:spChg chg="mod">
          <ac:chgData name="Chris Souther" userId="2627190d-b10c-4d06-b4d6-4d7258a32f45" providerId="ADAL" clId="{2F67C685-0CA1-4397-B1EE-6A70415EFC9E}" dt="2024-09-12T13:43:44.927" v="25578"/>
          <ac:spMkLst>
            <pc:docMk/>
            <pc:sldMk cId="4105183889" sldId="351"/>
            <ac:spMk id="76" creationId="{7EFBC354-1CFD-009C-F6EC-1F1979C89490}"/>
          </ac:spMkLst>
        </pc:spChg>
        <pc:spChg chg="mod topLvl">
          <ac:chgData name="Chris Souther" userId="2627190d-b10c-4d06-b4d6-4d7258a32f45" providerId="ADAL" clId="{2F67C685-0CA1-4397-B1EE-6A70415EFC9E}" dt="2024-09-12T14:55:54.831" v="26425" actId="164"/>
          <ac:spMkLst>
            <pc:docMk/>
            <pc:sldMk cId="4105183889" sldId="351"/>
            <ac:spMk id="78" creationId="{B501DE3D-5388-E28B-3778-F691586C5526}"/>
          </ac:spMkLst>
        </pc:spChg>
        <pc:spChg chg="mod topLvl">
          <ac:chgData name="Chris Souther" userId="2627190d-b10c-4d06-b4d6-4d7258a32f45" providerId="ADAL" clId="{2F67C685-0CA1-4397-B1EE-6A70415EFC9E}" dt="2024-09-12T14:55:41.115" v="26423" actId="164"/>
          <ac:spMkLst>
            <pc:docMk/>
            <pc:sldMk cId="4105183889" sldId="351"/>
            <ac:spMk id="79" creationId="{07E19057-6B17-57E0-BD67-C80FC6AE9771}"/>
          </ac:spMkLst>
        </pc:spChg>
        <pc:spChg chg="mod topLvl">
          <ac:chgData name="Chris Souther" userId="2627190d-b10c-4d06-b4d6-4d7258a32f45" providerId="ADAL" clId="{2F67C685-0CA1-4397-B1EE-6A70415EFC9E}" dt="2024-09-12T14:55:41.115" v="26423" actId="164"/>
          <ac:spMkLst>
            <pc:docMk/>
            <pc:sldMk cId="4105183889" sldId="351"/>
            <ac:spMk id="80" creationId="{3C5A9842-82F0-6F97-C743-AAB01AE983A9}"/>
          </ac:spMkLst>
        </pc:spChg>
        <pc:spChg chg="mod topLvl">
          <ac:chgData name="Chris Souther" userId="2627190d-b10c-4d06-b4d6-4d7258a32f45" providerId="ADAL" clId="{2F67C685-0CA1-4397-B1EE-6A70415EFC9E}" dt="2024-09-12T14:55:41.115" v="26423" actId="164"/>
          <ac:spMkLst>
            <pc:docMk/>
            <pc:sldMk cId="4105183889" sldId="351"/>
            <ac:spMk id="81" creationId="{0452570A-AB1D-0942-4D9A-77079302F33A}"/>
          </ac:spMkLst>
        </pc:spChg>
        <pc:spChg chg="del mod">
          <ac:chgData name="Chris Souther" userId="2627190d-b10c-4d06-b4d6-4d7258a32f45" providerId="ADAL" clId="{2F67C685-0CA1-4397-B1EE-6A70415EFC9E}" dt="2024-09-12T13:45:16.757" v="25631" actId="478"/>
          <ac:spMkLst>
            <pc:docMk/>
            <pc:sldMk cId="4105183889" sldId="351"/>
            <ac:spMk id="82" creationId="{8B8BBDF4-A7F0-92DD-AFFE-22053C099639}"/>
          </ac:spMkLst>
        </pc:spChg>
        <pc:spChg chg="mod topLvl">
          <ac:chgData name="Chris Souther" userId="2627190d-b10c-4d06-b4d6-4d7258a32f45" providerId="ADAL" clId="{2F67C685-0CA1-4397-B1EE-6A70415EFC9E}" dt="2024-09-12T14:55:41.115" v="26423" actId="164"/>
          <ac:spMkLst>
            <pc:docMk/>
            <pc:sldMk cId="4105183889" sldId="351"/>
            <ac:spMk id="83" creationId="{B91BA6A5-6E85-27FC-ACAC-A03E3A8696CB}"/>
          </ac:spMkLst>
        </pc:spChg>
        <pc:spChg chg="mod topLvl">
          <ac:chgData name="Chris Souther" userId="2627190d-b10c-4d06-b4d6-4d7258a32f45" providerId="ADAL" clId="{2F67C685-0CA1-4397-B1EE-6A70415EFC9E}" dt="2024-09-12T14:55:41.115" v="26423" actId="164"/>
          <ac:spMkLst>
            <pc:docMk/>
            <pc:sldMk cId="4105183889" sldId="351"/>
            <ac:spMk id="84" creationId="{DEB193A0-2A44-0170-8D28-B127E580AE32}"/>
          </ac:spMkLst>
        </pc:spChg>
        <pc:spChg chg="del mod">
          <ac:chgData name="Chris Souther" userId="2627190d-b10c-4d06-b4d6-4d7258a32f45" providerId="ADAL" clId="{2F67C685-0CA1-4397-B1EE-6A70415EFC9E}" dt="2024-09-12T13:45:37.251" v="25637" actId="478"/>
          <ac:spMkLst>
            <pc:docMk/>
            <pc:sldMk cId="4105183889" sldId="351"/>
            <ac:spMk id="85" creationId="{4771CBB0-202A-979A-53F9-03FD73D382BD}"/>
          </ac:spMkLst>
        </pc:spChg>
        <pc:spChg chg="del mod">
          <ac:chgData name="Chris Souther" userId="2627190d-b10c-4d06-b4d6-4d7258a32f45" providerId="ADAL" clId="{2F67C685-0CA1-4397-B1EE-6A70415EFC9E}" dt="2024-09-12T13:45:35.577" v="25636" actId="478"/>
          <ac:spMkLst>
            <pc:docMk/>
            <pc:sldMk cId="4105183889" sldId="351"/>
            <ac:spMk id="86" creationId="{538F552E-1AB2-A133-875D-2330EFA10195}"/>
          </ac:spMkLst>
        </pc:spChg>
        <pc:spChg chg="del mod">
          <ac:chgData name="Chris Souther" userId="2627190d-b10c-4d06-b4d6-4d7258a32f45" providerId="ADAL" clId="{2F67C685-0CA1-4397-B1EE-6A70415EFC9E}" dt="2024-09-12T13:45:33.170" v="25635" actId="478"/>
          <ac:spMkLst>
            <pc:docMk/>
            <pc:sldMk cId="4105183889" sldId="351"/>
            <ac:spMk id="87" creationId="{69365946-2C40-0FA0-2E6E-429FF9A12F99}"/>
          </ac:spMkLst>
        </pc:spChg>
        <pc:spChg chg="del mod">
          <ac:chgData name="Chris Souther" userId="2627190d-b10c-4d06-b4d6-4d7258a32f45" providerId="ADAL" clId="{2F67C685-0CA1-4397-B1EE-6A70415EFC9E}" dt="2024-09-12T13:45:31.068" v="25634" actId="478"/>
          <ac:spMkLst>
            <pc:docMk/>
            <pc:sldMk cId="4105183889" sldId="351"/>
            <ac:spMk id="88" creationId="{5C1298B8-6A5C-8093-E79B-F69B856F8A2B}"/>
          </ac:spMkLst>
        </pc:spChg>
        <pc:spChg chg="del mod">
          <ac:chgData name="Chris Souther" userId="2627190d-b10c-4d06-b4d6-4d7258a32f45" providerId="ADAL" clId="{2F67C685-0CA1-4397-B1EE-6A70415EFC9E}" dt="2024-09-12T13:45:27.463" v="25633" actId="478"/>
          <ac:spMkLst>
            <pc:docMk/>
            <pc:sldMk cId="4105183889" sldId="351"/>
            <ac:spMk id="89" creationId="{835281A1-354E-D241-34E7-C3135CA5685E}"/>
          </ac:spMkLst>
        </pc:spChg>
        <pc:spChg chg="mod topLvl">
          <ac:chgData name="Chris Souther" userId="2627190d-b10c-4d06-b4d6-4d7258a32f45" providerId="ADAL" clId="{2F67C685-0CA1-4397-B1EE-6A70415EFC9E}" dt="2024-09-12T14:59:45.488" v="26463" actId="207"/>
          <ac:spMkLst>
            <pc:docMk/>
            <pc:sldMk cId="4105183889" sldId="351"/>
            <ac:spMk id="91" creationId="{C72B7448-6A9E-4660-5309-8B6E0E6AE265}"/>
          </ac:spMkLst>
        </pc:spChg>
        <pc:spChg chg="mod topLvl">
          <ac:chgData name="Chris Souther" userId="2627190d-b10c-4d06-b4d6-4d7258a32f45" providerId="ADAL" clId="{2F67C685-0CA1-4397-B1EE-6A70415EFC9E}" dt="2024-09-12T14:58:45.158" v="26454" actId="207"/>
          <ac:spMkLst>
            <pc:docMk/>
            <pc:sldMk cId="4105183889" sldId="351"/>
            <ac:spMk id="92" creationId="{C48DE2DE-F591-E4B4-68CE-CD522A173FB0}"/>
          </ac:spMkLst>
        </pc:spChg>
        <pc:spChg chg="mod topLvl">
          <ac:chgData name="Chris Souther" userId="2627190d-b10c-4d06-b4d6-4d7258a32f45" providerId="ADAL" clId="{2F67C685-0CA1-4397-B1EE-6A70415EFC9E}" dt="2024-09-12T14:58:45.158" v="26454" actId="207"/>
          <ac:spMkLst>
            <pc:docMk/>
            <pc:sldMk cId="4105183889" sldId="351"/>
            <ac:spMk id="93" creationId="{9D10867A-BB17-8317-6B54-927192F196C3}"/>
          </ac:spMkLst>
        </pc:spChg>
        <pc:spChg chg="mod topLvl">
          <ac:chgData name="Chris Souther" userId="2627190d-b10c-4d06-b4d6-4d7258a32f45" providerId="ADAL" clId="{2F67C685-0CA1-4397-B1EE-6A70415EFC9E}" dt="2024-09-12T14:59:08.076" v="26459" actId="207"/>
          <ac:spMkLst>
            <pc:docMk/>
            <pc:sldMk cId="4105183889" sldId="351"/>
            <ac:spMk id="94" creationId="{0C309849-6D44-BE7C-5F0A-110E4F4505E6}"/>
          </ac:spMkLst>
        </pc:spChg>
        <pc:spChg chg="mod topLvl">
          <ac:chgData name="Chris Souther" userId="2627190d-b10c-4d06-b4d6-4d7258a32f45" providerId="ADAL" clId="{2F67C685-0CA1-4397-B1EE-6A70415EFC9E}" dt="2024-09-12T14:58:45.158" v="26454" actId="207"/>
          <ac:spMkLst>
            <pc:docMk/>
            <pc:sldMk cId="4105183889" sldId="351"/>
            <ac:spMk id="95" creationId="{4272B61B-F81E-84AA-E21E-7476CF6A101F}"/>
          </ac:spMkLst>
        </pc:spChg>
        <pc:spChg chg="mod topLvl">
          <ac:chgData name="Chris Souther" userId="2627190d-b10c-4d06-b4d6-4d7258a32f45" providerId="ADAL" clId="{2F67C685-0CA1-4397-B1EE-6A70415EFC9E}" dt="2024-09-12T14:58:45.158" v="26454" actId="207"/>
          <ac:spMkLst>
            <pc:docMk/>
            <pc:sldMk cId="4105183889" sldId="351"/>
            <ac:spMk id="96" creationId="{F415CC2F-DF32-2530-E7AC-2DBCD81FE753}"/>
          </ac:spMkLst>
        </pc:spChg>
        <pc:spChg chg="mod topLvl">
          <ac:chgData name="Chris Souther" userId="2627190d-b10c-4d06-b4d6-4d7258a32f45" providerId="ADAL" clId="{2F67C685-0CA1-4397-B1EE-6A70415EFC9E}" dt="2024-09-12T14:58:45.158" v="26454" actId="207"/>
          <ac:spMkLst>
            <pc:docMk/>
            <pc:sldMk cId="4105183889" sldId="351"/>
            <ac:spMk id="97" creationId="{C292CBC9-C138-193A-C257-4591FF2E17BE}"/>
          </ac:spMkLst>
        </pc:spChg>
        <pc:spChg chg="mod topLvl">
          <ac:chgData name="Chris Souther" userId="2627190d-b10c-4d06-b4d6-4d7258a32f45" providerId="ADAL" clId="{2F67C685-0CA1-4397-B1EE-6A70415EFC9E}" dt="2024-09-12T14:58:45.158" v="26454" actId="207"/>
          <ac:spMkLst>
            <pc:docMk/>
            <pc:sldMk cId="4105183889" sldId="351"/>
            <ac:spMk id="98" creationId="{BDF64C69-3D7C-C6CB-A91F-5738658EC962}"/>
          </ac:spMkLst>
        </pc:spChg>
        <pc:spChg chg="mod topLvl">
          <ac:chgData name="Chris Souther" userId="2627190d-b10c-4d06-b4d6-4d7258a32f45" providerId="ADAL" clId="{2F67C685-0CA1-4397-B1EE-6A70415EFC9E}" dt="2024-09-12T14:58:45.158" v="26454" actId="207"/>
          <ac:spMkLst>
            <pc:docMk/>
            <pc:sldMk cId="4105183889" sldId="351"/>
            <ac:spMk id="99" creationId="{ADD26A3E-6E12-5E65-41BE-DF18A64E491C}"/>
          </ac:spMkLst>
        </pc:spChg>
        <pc:spChg chg="mod topLvl">
          <ac:chgData name="Chris Souther" userId="2627190d-b10c-4d06-b4d6-4d7258a32f45" providerId="ADAL" clId="{2F67C685-0CA1-4397-B1EE-6A70415EFC9E}" dt="2024-09-12T14:58:45.158" v="26454" actId="207"/>
          <ac:spMkLst>
            <pc:docMk/>
            <pc:sldMk cId="4105183889" sldId="351"/>
            <ac:spMk id="100" creationId="{990A1098-F7BB-BF86-11A6-E8B9E984CFEC}"/>
          </ac:spMkLst>
        </pc:spChg>
        <pc:spChg chg="mod topLvl">
          <ac:chgData name="Chris Souther" userId="2627190d-b10c-4d06-b4d6-4d7258a32f45" providerId="ADAL" clId="{2F67C685-0CA1-4397-B1EE-6A70415EFC9E}" dt="2024-09-12T14:58:45.158" v="26454" actId="207"/>
          <ac:spMkLst>
            <pc:docMk/>
            <pc:sldMk cId="4105183889" sldId="351"/>
            <ac:spMk id="101" creationId="{90F48754-8685-0C01-0F1B-AF72736A0A97}"/>
          </ac:spMkLst>
        </pc:spChg>
        <pc:spChg chg="mod topLvl">
          <ac:chgData name="Chris Souther" userId="2627190d-b10c-4d06-b4d6-4d7258a32f45" providerId="ADAL" clId="{2F67C685-0CA1-4397-B1EE-6A70415EFC9E}" dt="2024-09-12T14:58:45.158" v="26454" actId="207"/>
          <ac:spMkLst>
            <pc:docMk/>
            <pc:sldMk cId="4105183889" sldId="351"/>
            <ac:spMk id="102" creationId="{582386CB-26CD-9E97-020E-D0897EF5DEE0}"/>
          </ac:spMkLst>
        </pc:spChg>
        <pc:spChg chg="add mod topLvl">
          <ac:chgData name="Chris Souther" userId="2627190d-b10c-4d06-b4d6-4d7258a32f45" providerId="ADAL" clId="{2F67C685-0CA1-4397-B1EE-6A70415EFC9E}" dt="2024-09-12T14:59:16.368" v="26461" actId="14100"/>
          <ac:spMkLst>
            <pc:docMk/>
            <pc:sldMk cId="4105183889" sldId="351"/>
            <ac:spMk id="103" creationId="{25D20D26-864B-9326-8CB2-D6C1CB972100}"/>
          </ac:spMkLst>
        </pc:spChg>
        <pc:spChg chg="add mod topLvl">
          <ac:chgData name="Chris Souther" userId="2627190d-b10c-4d06-b4d6-4d7258a32f45" providerId="ADAL" clId="{2F67C685-0CA1-4397-B1EE-6A70415EFC9E}" dt="2024-09-12T14:58:45.158" v="26454" actId="207"/>
          <ac:spMkLst>
            <pc:docMk/>
            <pc:sldMk cId="4105183889" sldId="351"/>
            <ac:spMk id="104" creationId="{4E349563-CED1-53B5-882C-F7E41056BA41}"/>
          </ac:spMkLst>
        </pc:spChg>
        <pc:spChg chg="add mod topLvl">
          <ac:chgData name="Chris Souther" userId="2627190d-b10c-4d06-b4d6-4d7258a32f45" providerId="ADAL" clId="{2F67C685-0CA1-4397-B1EE-6A70415EFC9E}" dt="2024-09-12T14:58:45.158" v="26454" actId="207"/>
          <ac:spMkLst>
            <pc:docMk/>
            <pc:sldMk cId="4105183889" sldId="351"/>
            <ac:spMk id="105" creationId="{0360D962-DF15-9B45-DB65-EC30E42E81AE}"/>
          </ac:spMkLst>
        </pc:spChg>
        <pc:spChg chg="add mod topLvl">
          <ac:chgData name="Chris Souther" userId="2627190d-b10c-4d06-b4d6-4d7258a32f45" providerId="ADAL" clId="{2F67C685-0CA1-4397-B1EE-6A70415EFC9E}" dt="2024-09-12T14:58:45.158" v="26454" actId="207"/>
          <ac:spMkLst>
            <pc:docMk/>
            <pc:sldMk cId="4105183889" sldId="351"/>
            <ac:spMk id="106" creationId="{9E745E52-A1CA-7BA4-909B-E1A57E38847C}"/>
          </ac:spMkLst>
        </pc:spChg>
        <pc:spChg chg="add mod topLvl">
          <ac:chgData name="Chris Souther" userId="2627190d-b10c-4d06-b4d6-4d7258a32f45" providerId="ADAL" clId="{2F67C685-0CA1-4397-B1EE-6A70415EFC9E}" dt="2024-09-12T14:58:45.158" v="26454" actId="207"/>
          <ac:spMkLst>
            <pc:docMk/>
            <pc:sldMk cId="4105183889" sldId="351"/>
            <ac:spMk id="107" creationId="{DCE0970E-1E49-C612-B0E6-FC0D3BFAC0BC}"/>
          </ac:spMkLst>
        </pc:spChg>
        <pc:spChg chg="add mod">
          <ac:chgData name="Chris Souther" userId="2627190d-b10c-4d06-b4d6-4d7258a32f45" providerId="ADAL" clId="{2F67C685-0CA1-4397-B1EE-6A70415EFC9E}" dt="2024-09-12T14:59:45.488" v="26463" actId="207"/>
          <ac:spMkLst>
            <pc:docMk/>
            <pc:sldMk cId="4105183889" sldId="351"/>
            <ac:spMk id="108" creationId="{EA2FD0ED-E346-6CCA-CD11-5D39A82C89BF}"/>
          </ac:spMkLst>
        </pc:spChg>
        <pc:spChg chg="add mod">
          <ac:chgData name="Chris Souther" userId="2627190d-b10c-4d06-b4d6-4d7258a32f45" providerId="ADAL" clId="{2F67C685-0CA1-4397-B1EE-6A70415EFC9E}" dt="2024-09-12T14:59:45.488" v="26463" actId="207"/>
          <ac:spMkLst>
            <pc:docMk/>
            <pc:sldMk cId="4105183889" sldId="351"/>
            <ac:spMk id="109" creationId="{14C48385-E96D-83C0-4AD8-82105F17970B}"/>
          </ac:spMkLst>
        </pc:spChg>
        <pc:spChg chg="add mod">
          <ac:chgData name="Chris Souther" userId="2627190d-b10c-4d06-b4d6-4d7258a32f45" providerId="ADAL" clId="{2F67C685-0CA1-4397-B1EE-6A70415EFC9E}" dt="2024-09-12T14:59:45.488" v="26463" actId="207"/>
          <ac:spMkLst>
            <pc:docMk/>
            <pc:sldMk cId="4105183889" sldId="351"/>
            <ac:spMk id="110" creationId="{45BB176C-D54C-A5D5-C6C5-7A6A7EEADF81}"/>
          </ac:spMkLst>
        </pc:spChg>
        <pc:spChg chg="add mod">
          <ac:chgData name="Chris Souther" userId="2627190d-b10c-4d06-b4d6-4d7258a32f45" providerId="ADAL" clId="{2F67C685-0CA1-4397-B1EE-6A70415EFC9E}" dt="2024-09-12T14:59:45.488" v="26463" actId="207"/>
          <ac:spMkLst>
            <pc:docMk/>
            <pc:sldMk cId="4105183889" sldId="351"/>
            <ac:spMk id="111" creationId="{AAE7B0D0-6AB3-879C-96C0-851AE87ED0CA}"/>
          </ac:spMkLst>
        </pc:spChg>
        <pc:spChg chg="add mod topLvl">
          <ac:chgData name="Chris Souther" userId="2627190d-b10c-4d06-b4d6-4d7258a32f45" providerId="ADAL" clId="{2F67C685-0CA1-4397-B1EE-6A70415EFC9E}" dt="2024-09-12T14:58:45.158" v="26454" actId="207"/>
          <ac:spMkLst>
            <pc:docMk/>
            <pc:sldMk cId="4105183889" sldId="351"/>
            <ac:spMk id="112" creationId="{F8D3E374-E378-00DC-5E10-475B38EC860A}"/>
          </ac:spMkLst>
        </pc:spChg>
        <pc:spChg chg="add mod topLvl">
          <ac:chgData name="Chris Souther" userId="2627190d-b10c-4d06-b4d6-4d7258a32f45" providerId="ADAL" clId="{2F67C685-0CA1-4397-B1EE-6A70415EFC9E}" dt="2024-09-12T14:58:45.158" v="26454" actId="207"/>
          <ac:spMkLst>
            <pc:docMk/>
            <pc:sldMk cId="4105183889" sldId="351"/>
            <ac:spMk id="113" creationId="{30FADBCD-2C97-79BE-A83F-0F94FF9859F1}"/>
          </ac:spMkLst>
        </pc:spChg>
        <pc:spChg chg="add mod">
          <ac:chgData name="Chris Souther" userId="2627190d-b10c-4d06-b4d6-4d7258a32f45" providerId="ADAL" clId="{2F67C685-0CA1-4397-B1EE-6A70415EFC9E}" dt="2024-09-12T14:59:45.488" v="26463" actId="207"/>
          <ac:spMkLst>
            <pc:docMk/>
            <pc:sldMk cId="4105183889" sldId="351"/>
            <ac:spMk id="114" creationId="{8EDEBB77-229A-790B-A155-B5B9F3B8952F}"/>
          </ac:spMkLst>
        </pc:spChg>
        <pc:spChg chg="add mod">
          <ac:chgData name="Chris Souther" userId="2627190d-b10c-4d06-b4d6-4d7258a32f45" providerId="ADAL" clId="{2F67C685-0CA1-4397-B1EE-6A70415EFC9E}" dt="2024-09-12T14:59:45.488" v="26463" actId="207"/>
          <ac:spMkLst>
            <pc:docMk/>
            <pc:sldMk cId="4105183889" sldId="351"/>
            <ac:spMk id="115" creationId="{5F907E5A-9C71-274F-DA0F-0F8AF91387AA}"/>
          </ac:spMkLst>
        </pc:spChg>
        <pc:spChg chg="add mod">
          <ac:chgData name="Chris Souther" userId="2627190d-b10c-4d06-b4d6-4d7258a32f45" providerId="ADAL" clId="{2F67C685-0CA1-4397-B1EE-6A70415EFC9E}" dt="2024-09-12T14:59:45.488" v="26463" actId="207"/>
          <ac:spMkLst>
            <pc:docMk/>
            <pc:sldMk cId="4105183889" sldId="351"/>
            <ac:spMk id="116" creationId="{5516843A-726B-56D3-6FC8-6EC1857B72C0}"/>
          </ac:spMkLst>
        </pc:spChg>
        <pc:spChg chg="add del mod">
          <ac:chgData name="Chris Souther" userId="2627190d-b10c-4d06-b4d6-4d7258a32f45" providerId="ADAL" clId="{2F67C685-0CA1-4397-B1EE-6A70415EFC9E}" dt="2024-09-12T15:00:50.820" v="26483" actId="478"/>
          <ac:spMkLst>
            <pc:docMk/>
            <pc:sldMk cId="4105183889" sldId="351"/>
            <ac:spMk id="117" creationId="{94F976AB-03ED-9094-E366-590DFB49F1AA}"/>
          </ac:spMkLst>
        </pc:spChg>
        <pc:spChg chg="mod">
          <ac:chgData name="Chris Souther" userId="2627190d-b10c-4d06-b4d6-4d7258a32f45" providerId="ADAL" clId="{2F67C685-0CA1-4397-B1EE-6A70415EFC9E}" dt="2024-09-12T15:03:13.340" v="26528" actId="1036"/>
          <ac:spMkLst>
            <pc:docMk/>
            <pc:sldMk cId="4105183889" sldId="351"/>
            <ac:spMk id="121" creationId="{EDDB5288-03CC-7C1C-E249-B07F99445F7B}"/>
          </ac:spMkLst>
        </pc:spChg>
        <pc:spChg chg="mod">
          <ac:chgData name="Chris Souther" userId="2627190d-b10c-4d06-b4d6-4d7258a32f45" providerId="ADAL" clId="{2F67C685-0CA1-4397-B1EE-6A70415EFC9E}" dt="2024-09-12T15:03:05.543" v="26523" actId="1035"/>
          <ac:spMkLst>
            <pc:docMk/>
            <pc:sldMk cId="4105183889" sldId="351"/>
            <ac:spMk id="123" creationId="{B9BCAC67-46BB-A3F4-ACCD-25ACD3A75FFA}"/>
          </ac:spMkLst>
        </pc:spChg>
        <pc:spChg chg="mod">
          <ac:chgData name="Chris Souther" userId="2627190d-b10c-4d06-b4d6-4d7258a32f45" providerId="ADAL" clId="{2F67C685-0CA1-4397-B1EE-6A70415EFC9E}" dt="2024-09-12T14:56:29.202" v="26431" actId="688"/>
          <ac:spMkLst>
            <pc:docMk/>
            <pc:sldMk cId="4105183889" sldId="351"/>
            <ac:spMk id="124" creationId="{E041CC64-EE1F-CDCA-E5D1-2694ADDFE72F}"/>
          </ac:spMkLst>
        </pc:spChg>
        <pc:spChg chg="mod">
          <ac:chgData name="Chris Souther" userId="2627190d-b10c-4d06-b4d6-4d7258a32f45" providerId="ADAL" clId="{2F67C685-0CA1-4397-B1EE-6A70415EFC9E}" dt="2024-09-12T14:56:13.907" v="26429" actId="688"/>
          <ac:spMkLst>
            <pc:docMk/>
            <pc:sldMk cId="4105183889" sldId="351"/>
            <ac:spMk id="125" creationId="{3183696F-88F6-FF1C-E2C4-B10A2DD70446}"/>
          </ac:spMkLst>
        </pc:spChg>
        <pc:spChg chg="mod">
          <ac:chgData name="Chris Souther" userId="2627190d-b10c-4d06-b4d6-4d7258a32f45" providerId="ADAL" clId="{2F67C685-0CA1-4397-B1EE-6A70415EFC9E}" dt="2024-09-12T14:55:56.995" v="26426"/>
          <ac:spMkLst>
            <pc:docMk/>
            <pc:sldMk cId="4105183889" sldId="351"/>
            <ac:spMk id="126" creationId="{0F068EC2-394B-D2E4-31EA-A2E7A52B5EFB}"/>
          </ac:spMkLst>
        </pc:spChg>
        <pc:spChg chg="mod">
          <ac:chgData name="Chris Souther" userId="2627190d-b10c-4d06-b4d6-4d7258a32f45" providerId="ADAL" clId="{2F67C685-0CA1-4397-B1EE-6A70415EFC9E}" dt="2024-09-12T14:56:45.997" v="26443" actId="1037"/>
          <ac:spMkLst>
            <pc:docMk/>
            <pc:sldMk cId="4105183889" sldId="351"/>
            <ac:spMk id="127" creationId="{176550B2-87E6-DFB4-EC23-B907C10FBA28}"/>
          </ac:spMkLst>
        </pc:spChg>
        <pc:spChg chg="mod">
          <ac:chgData name="Chris Souther" userId="2627190d-b10c-4d06-b4d6-4d7258a32f45" providerId="ADAL" clId="{2F67C685-0CA1-4397-B1EE-6A70415EFC9E}" dt="2024-09-12T15:03:22.332" v="26529" actId="207"/>
          <ac:spMkLst>
            <pc:docMk/>
            <pc:sldMk cId="4105183889" sldId="351"/>
            <ac:spMk id="131" creationId="{4F47724E-9912-C33D-1D82-F90CA6D95A0D}"/>
          </ac:spMkLst>
        </pc:spChg>
        <pc:spChg chg="del mod">
          <ac:chgData name="Chris Souther" userId="2627190d-b10c-4d06-b4d6-4d7258a32f45" providerId="ADAL" clId="{2F67C685-0CA1-4397-B1EE-6A70415EFC9E}" dt="2024-09-12T15:00:30.805" v="26475" actId="478"/>
          <ac:spMkLst>
            <pc:docMk/>
            <pc:sldMk cId="4105183889" sldId="351"/>
            <ac:spMk id="132" creationId="{02BEA8B7-F14D-BF36-4735-2E93A2965173}"/>
          </ac:spMkLst>
        </pc:spChg>
        <pc:spChg chg="mod">
          <ac:chgData name="Chris Souther" userId="2627190d-b10c-4d06-b4d6-4d7258a32f45" providerId="ADAL" clId="{2F67C685-0CA1-4397-B1EE-6A70415EFC9E}" dt="2024-09-12T15:03:22.332" v="26529" actId="207"/>
          <ac:spMkLst>
            <pc:docMk/>
            <pc:sldMk cId="4105183889" sldId="351"/>
            <ac:spMk id="133" creationId="{580F5BA8-3371-F2C2-EA6E-5A1BFA20471F}"/>
          </ac:spMkLst>
        </pc:spChg>
        <pc:spChg chg="del mod">
          <ac:chgData name="Chris Souther" userId="2627190d-b10c-4d06-b4d6-4d7258a32f45" providerId="ADAL" clId="{2F67C685-0CA1-4397-B1EE-6A70415EFC9E}" dt="2024-09-12T15:00:41.805" v="26480" actId="478"/>
          <ac:spMkLst>
            <pc:docMk/>
            <pc:sldMk cId="4105183889" sldId="351"/>
            <ac:spMk id="134" creationId="{85534AD2-1CAC-07D6-769E-AED84947BE3E}"/>
          </ac:spMkLst>
        </pc:spChg>
        <pc:spChg chg="del mod">
          <ac:chgData name="Chris Souther" userId="2627190d-b10c-4d06-b4d6-4d7258a32f45" providerId="ADAL" clId="{2F67C685-0CA1-4397-B1EE-6A70415EFC9E}" dt="2024-09-12T15:00:40.222" v="26479" actId="478"/>
          <ac:spMkLst>
            <pc:docMk/>
            <pc:sldMk cId="4105183889" sldId="351"/>
            <ac:spMk id="135" creationId="{EB707999-81A6-C49F-A65F-9BF95C3AD1FA}"/>
          </ac:spMkLst>
        </pc:spChg>
        <pc:spChg chg="del mod">
          <ac:chgData name="Chris Souther" userId="2627190d-b10c-4d06-b4d6-4d7258a32f45" providerId="ADAL" clId="{2F67C685-0CA1-4397-B1EE-6A70415EFC9E}" dt="2024-09-12T15:00:38.682" v="26478" actId="478"/>
          <ac:spMkLst>
            <pc:docMk/>
            <pc:sldMk cId="4105183889" sldId="351"/>
            <ac:spMk id="136" creationId="{C57368A3-E195-3E25-4610-DBD62CA0AC7D}"/>
          </ac:spMkLst>
        </pc:spChg>
        <pc:spChg chg="del mod">
          <ac:chgData name="Chris Souther" userId="2627190d-b10c-4d06-b4d6-4d7258a32f45" providerId="ADAL" clId="{2F67C685-0CA1-4397-B1EE-6A70415EFC9E}" dt="2024-09-12T15:00:37.027" v="26477" actId="478"/>
          <ac:spMkLst>
            <pc:docMk/>
            <pc:sldMk cId="4105183889" sldId="351"/>
            <ac:spMk id="137" creationId="{AAB4515B-3C0A-2B55-F095-BA40A8FA8B42}"/>
          </ac:spMkLst>
        </pc:spChg>
        <pc:spChg chg="mod">
          <ac:chgData name="Chris Souther" userId="2627190d-b10c-4d06-b4d6-4d7258a32f45" providerId="ADAL" clId="{2F67C685-0CA1-4397-B1EE-6A70415EFC9E}" dt="2024-09-12T15:03:22.332" v="26529" actId="207"/>
          <ac:spMkLst>
            <pc:docMk/>
            <pc:sldMk cId="4105183889" sldId="351"/>
            <ac:spMk id="138" creationId="{A346AF19-374E-0DE1-B23D-1FB3D4CD9871}"/>
          </ac:spMkLst>
        </pc:spChg>
        <pc:spChg chg="mod">
          <ac:chgData name="Chris Souther" userId="2627190d-b10c-4d06-b4d6-4d7258a32f45" providerId="ADAL" clId="{2F67C685-0CA1-4397-B1EE-6A70415EFC9E}" dt="2024-09-12T15:03:22.332" v="26529" actId="207"/>
          <ac:spMkLst>
            <pc:docMk/>
            <pc:sldMk cId="4105183889" sldId="351"/>
            <ac:spMk id="139" creationId="{00026D1F-ABD3-78D7-CB59-62B1FF7A093A}"/>
          </ac:spMkLst>
        </pc:spChg>
        <pc:spChg chg="mod">
          <ac:chgData name="Chris Souther" userId="2627190d-b10c-4d06-b4d6-4d7258a32f45" providerId="ADAL" clId="{2F67C685-0CA1-4397-B1EE-6A70415EFC9E}" dt="2024-09-12T15:03:22.332" v="26529" actId="207"/>
          <ac:spMkLst>
            <pc:docMk/>
            <pc:sldMk cId="4105183889" sldId="351"/>
            <ac:spMk id="140" creationId="{7B9A8C82-3412-A5E6-78F8-B7DBE5D35011}"/>
          </ac:spMkLst>
        </pc:spChg>
        <pc:spChg chg="mod">
          <ac:chgData name="Chris Souther" userId="2627190d-b10c-4d06-b4d6-4d7258a32f45" providerId="ADAL" clId="{2F67C685-0CA1-4397-B1EE-6A70415EFC9E}" dt="2024-09-12T15:03:22.332" v="26529" actId="207"/>
          <ac:spMkLst>
            <pc:docMk/>
            <pc:sldMk cId="4105183889" sldId="351"/>
            <ac:spMk id="141" creationId="{694DCF40-61DF-726D-0C9F-37A4660E6EF3}"/>
          </ac:spMkLst>
        </pc:spChg>
        <pc:spChg chg="mod">
          <ac:chgData name="Chris Souther" userId="2627190d-b10c-4d06-b4d6-4d7258a32f45" providerId="ADAL" clId="{2F67C685-0CA1-4397-B1EE-6A70415EFC9E}" dt="2024-09-12T15:03:22.332" v="26529" actId="207"/>
          <ac:spMkLst>
            <pc:docMk/>
            <pc:sldMk cId="4105183889" sldId="351"/>
            <ac:spMk id="142" creationId="{D359C993-EFCA-2DAC-DD02-CB5D6E9C9AD6}"/>
          </ac:spMkLst>
        </pc:spChg>
        <pc:spChg chg="mod">
          <ac:chgData name="Chris Souther" userId="2627190d-b10c-4d06-b4d6-4d7258a32f45" providerId="ADAL" clId="{2F67C685-0CA1-4397-B1EE-6A70415EFC9E}" dt="2024-09-12T15:03:24.897" v="26530" actId="207"/>
          <ac:spMkLst>
            <pc:docMk/>
            <pc:sldMk cId="4105183889" sldId="351"/>
            <ac:spMk id="144" creationId="{DCD42724-D89A-58A2-E022-815FC9805603}"/>
          </ac:spMkLst>
        </pc:spChg>
        <pc:spChg chg="mod">
          <ac:chgData name="Chris Souther" userId="2627190d-b10c-4d06-b4d6-4d7258a32f45" providerId="ADAL" clId="{2F67C685-0CA1-4397-B1EE-6A70415EFC9E}" dt="2024-09-12T15:03:24.897" v="26530" actId="207"/>
          <ac:spMkLst>
            <pc:docMk/>
            <pc:sldMk cId="4105183889" sldId="351"/>
            <ac:spMk id="145" creationId="{76FC272E-52C1-5949-79F0-E6D6223B0BFE}"/>
          </ac:spMkLst>
        </pc:spChg>
        <pc:spChg chg="mod">
          <ac:chgData name="Chris Souther" userId="2627190d-b10c-4d06-b4d6-4d7258a32f45" providerId="ADAL" clId="{2F67C685-0CA1-4397-B1EE-6A70415EFC9E}" dt="2024-09-12T15:03:24.897" v="26530" actId="207"/>
          <ac:spMkLst>
            <pc:docMk/>
            <pc:sldMk cId="4105183889" sldId="351"/>
            <ac:spMk id="146" creationId="{4134765E-9BCD-72BF-4944-64A88CCFB949}"/>
          </ac:spMkLst>
        </pc:spChg>
        <pc:spChg chg="mod">
          <ac:chgData name="Chris Souther" userId="2627190d-b10c-4d06-b4d6-4d7258a32f45" providerId="ADAL" clId="{2F67C685-0CA1-4397-B1EE-6A70415EFC9E}" dt="2024-09-12T15:03:24.897" v="26530" actId="207"/>
          <ac:spMkLst>
            <pc:docMk/>
            <pc:sldMk cId="4105183889" sldId="351"/>
            <ac:spMk id="147" creationId="{DD91AB83-EC19-7EBA-8EA1-396FD64ADE67}"/>
          </ac:spMkLst>
        </pc:spChg>
        <pc:spChg chg="mod">
          <ac:chgData name="Chris Souther" userId="2627190d-b10c-4d06-b4d6-4d7258a32f45" providerId="ADAL" clId="{2F67C685-0CA1-4397-B1EE-6A70415EFC9E}" dt="2024-09-12T15:03:24.897" v="26530" actId="207"/>
          <ac:spMkLst>
            <pc:docMk/>
            <pc:sldMk cId="4105183889" sldId="351"/>
            <ac:spMk id="148" creationId="{260D44CA-3414-A6D8-4ABE-24EEB19F1AB6}"/>
          </ac:spMkLst>
        </pc:spChg>
        <pc:spChg chg="mod">
          <ac:chgData name="Chris Souther" userId="2627190d-b10c-4d06-b4d6-4d7258a32f45" providerId="ADAL" clId="{2F67C685-0CA1-4397-B1EE-6A70415EFC9E}" dt="2024-09-12T15:03:24.897" v="26530" actId="207"/>
          <ac:spMkLst>
            <pc:docMk/>
            <pc:sldMk cId="4105183889" sldId="351"/>
            <ac:spMk id="149" creationId="{366C6FF9-0257-F0A5-7795-C46BF4BCE515}"/>
          </ac:spMkLst>
        </pc:spChg>
        <pc:spChg chg="mod">
          <ac:chgData name="Chris Souther" userId="2627190d-b10c-4d06-b4d6-4d7258a32f45" providerId="ADAL" clId="{2F67C685-0CA1-4397-B1EE-6A70415EFC9E}" dt="2024-09-12T15:03:24.897" v="26530" actId="207"/>
          <ac:spMkLst>
            <pc:docMk/>
            <pc:sldMk cId="4105183889" sldId="351"/>
            <ac:spMk id="150" creationId="{5DA82D03-1F99-6FD1-90B4-105568DC49C7}"/>
          </ac:spMkLst>
        </pc:spChg>
        <pc:grpChg chg="add mod">
          <ac:chgData name="Chris Souther" userId="2627190d-b10c-4d06-b4d6-4d7258a32f45" providerId="ADAL" clId="{2F67C685-0CA1-4397-B1EE-6A70415EFC9E}" dt="2024-09-06T14:09:57.017" v="21828" actId="164"/>
          <ac:grpSpMkLst>
            <pc:docMk/>
            <pc:sldMk cId="4105183889" sldId="351"/>
            <ac:grpSpMk id="14" creationId="{12593E88-C06E-59C5-74C2-A3C6A2B444FB}"/>
          </ac:grpSpMkLst>
        </pc:grpChg>
        <pc:grpChg chg="add mod">
          <ac:chgData name="Chris Souther" userId="2627190d-b10c-4d06-b4d6-4d7258a32f45" providerId="ADAL" clId="{2F67C685-0CA1-4397-B1EE-6A70415EFC9E}" dt="2024-09-06T14:31:42.859" v="22523" actId="164"/>
          <ac:grpSpMkLst>
            <pc:docMk/>
            <pc:sldMk cId="4105183889" sldId="351"/>
            <ac:grpSpMk id="16" creationId="{D8A21629-0895-DF49-1BDC-E004CE5A496F}"/>
          </ac:grpSpMkLst>
        </pc:grpChg>
        <pc:grpChg chg="add del mod">
          <ac:chgData name="Chris Souther" userId="2627190d-b10c-4d06-b4d6-4d7258a32f45" providerId="ADAL" clId="{2F67C685-0CA1-4397-B1EE-6A70415EFC9E}" dt="2024-09-06T14:28:11.231" v="22492" actId="165"/>
          <ac:grpSpMkLst>
            <pc:docMk/>
            <pc:sldMk cId="4105183889" sldId="351"/>
            <ac:grpSpMk id="26" creationId="{65075CD5-A6DA-0C09-C702-7AD5FD4199D6}"/>
          </ac:grpSpMkLst>
        </pc:grpChg>
        <pc:grpChg chg="add mod">
          <ac:chgData name="Chris Souther" userId="2627190d-b10c-4d06-b4d6-4d7258a32f45" providerId="ADAL" clId="{2F67C685-0CA1-4397-B1EE-6A70415EFC9E}" dt="2024-09-12T15:03:31.402" v="26532" actId="1076"/>
          <ac:grpSpMkLst>
            <pc:docMk/>
            <pc:sldMk cId="4105183889" sldId="351"/>
            <ac:grpSpMk id="35" creationId="{DEAAB963-40BC-AA57-1F13-11B38F29FE31}"/>
          </ac:grpSpMkLst>
        </pc:grpChg>
        <pc:grpChg chg="add mod">
          <ac:chgData name="Chris Souther" userId="2627190d-b10c-4d06-b4d6-4d7258a32f45" providerId="ADAL" clId="{2F67C685-0CA1-4397-B1EE-6A70415EFC9E}" dt="2024-09-12T13:39:36.848" v="25512" actId="164"/>
          <ac:grpSpMkLst>
            <pc:docMk/>
            <pc:sldMk cId="4105183889" sldId="351"/>
            <ac:grpSpMk id="36" creationId="{84CAE0AC-C7C0-1F84-7014-4A5D8782A77E}"/>
          </ac:grpSpMkLst>
        </pc:grpChg>
        <pc:grpChg chg="add mod">
          <ac:chgData name="Chris Souther" userId="2627190d-b10c-4d06-b4d6-4d7258a32f45" providerId="ADAL" clId="{2F67C685-0CA1-4397-B1EE-6A70415EFC9E}" dt="2024-09-12T13:59:32.198" v="25821" actId="1076"/>
          <ac:grpSpMkLst>
            <pc:docMk/>
            <pc:sldMk cId="4105183889" sldId="351"/>
            <ac:grpSpMk id="37" creationId="{1824BC28-7192-AF5B-36B9-27280A747917}"/>
          </ac:grpSpMkLst>
        </pc:grpChg>
        <pc:grpChg chg="add del mod">
          <ac:chgData name="Chris Souther" userId="2627190d-b10c-4d06-b4d6-4d7258a32f45" providerId="ADAL" clId="{2F67C685-0CA1-4397-B1EE-6A70415EFC9E}" dt="2024-09-12T13:40:31.383" v="25523" actId="165"/>
          <ac:grpSpMkLst>
            <pc:docMk/>
            <pc:sldMk cId="4105183889" sldId="351"/>
            <ac:grpSpMk id="50" creationId="{34B3267D-83F9-CD2C-80E5-601508C16D6A}"/>
          </ac:grpSpMkLst>
        </pc:grpChg>
        <pc:grpChg chg="add mod">
          <ac:chgData name="Chris Souther" userId="2627190d-b10c-4d06-b4d6-4d7258a32f45" providerId="ADAL" clId="{2F67C685-0CA1-4397-B1EE-6A70415EFC9E}" dt="2024-09-12T14:53:51.376" v="26395" actId="1076"/>
          <ac:grpSpMkLst>
            <pc:docMk/>
            <pc:sldMk cId="4105183889" sldId="351"/>
            <ac:grpSpMk id="64" creationId="{E8BCE621-D3E6-CF26-B666-85AD1AD25757}"/>
          </ac:grpSpMkLst>
        </pc:grpChg>
        <pc:grpChg chg="add mod">
          <ac:chgData name="Chris Souther" userId="2627190d-b10c-4d06-b4d6-4d7258a32f45" providerId="ADAL" clId="{2F67C685-0CA1-4397-B1EE-6A70415EFC9E}" dt="2024-09-12T14:11:04.457" v="26149" actId="1076"/>
          <ac:grpSpMkLst>
            <pc:docMk/>
            <pc:sldMk cId="4105183889" sldId="351"/>
            <ac:grpSpMk id="65" creationId="{AE5B6D39-8FAA-551A-241C-47492A994925}"/>
          </ac:grpSpMkLst>
        </pc:grpChg>
        <pc:grpChg chg="add del mod">
          <ac:chgData name="Chris Souther" userId="2627190d-b10c-4d06-b4d6-4d7258a32f45" providerId="ADAL" clId="{2F67C685-0CA1-4397-B1EE-6A70415EFC9E}" dt="2024-09-12T14:53:27.256" v="26378" actId="165"/>
          <ac:grpSpMkLst>
            <pc:docMk/>
            <pc:sldMk cId="4105183889" sldId="351"/>
            <ac:grpSpMk id="77" creationId="{AF8A936F-7612-2FDD-6FB3-0ACD05999264}"/>
          </ac:grpSpMkLst>
        </pc:grpChg>
        <pc:grpChg chg="add del mod">
          <ac:chgData name="Chris Souther" userId="2627190d-b10c-4d06-b4d6-4d7258a32f45" providerId="ADAL" clId="{2F67C685-0CA1-4397-B1EE-6A70415EFC9E}" dt="2024-09-12T13:48:22.610" v="25707" actId="165"/>
          <ac:grpSpMkLst>
            <pc:docMk/>
            <pc:sldMk cId="4105183889" sldId="351"/>
            <ac:grpSpMk id="90" creationId="{1293C823-6884-23B5-D09B-B017FC5E8502}"/>
          </ac:grpSpMkLst>
        </pc:grpChg>
        <pc:grpChg chg="add mod">
          <ac:chgData name="Chris Souther" userId="2627190d-b10c-4d06-b4d6-4d7258a32f45" providerId="ADAL" clId="{2F67C685-0CA1-4397-B1EE-6A70415EFC9E}" dt="2024-09-12T14:55:54.831" v="26425" actId="164"/>
          <ac:grpSpMkLst>
            <pc:docMk/>
            <pc:sldMk cId="4105183889" sldId="351"/>
            <ac:grpSpMk id="118" creationId="{18791C80-1197-6C7C-0789-34C69C632FFE}"/>
          </ac:grpSpMkLst>
        </pc:grpChg>
        <pc:grpChg chg="add mod">
          <ac:chgData name="Chris Souther" userId="2627190d-b10c-4d06-b4d6-4d7258a32f45" providerId="ADAL" clId="{2F67C685-0CA1-4397-B1EE-6A70415EFC9E}" dt="2024-09-12T15:00:00.107" v="26472" actId="1038"/>
          <ac:grpSpMkLst>
            <pc:docMk/>
            <pc:sldMk cId="4105183889" sldId="351"/>
            <ac:grpSpMk id="119" creationId="{9BB75E39-3B79-90F1-140B-A83E25D1670F}"/>
          </ac:grpSpMkLst>
        </pc:grpChg>
        <pc:grpChg chg="add mod">
          <ac:chgData name="Chris Souther" userId="2627190d-b10c-4d06-b4d6-4d7258a32f45" providerId="ADAL" clId="{2F67C685-0CA1-4397-B1EE-6A70415EFC9E}" dt="2024-09-12T14:57:12.439" v="26448" actId="688"/>
          <ac:grpSpMkLst>
            <pc:docMk/>
            <pc:sldMk cId="4105183889" sldId="351"/>
            <ac:grpSpMk id="120" creationId="{0D42DD9B-E6EF-9364-F273-A9B50F91D1E6}"/>
          </ac:grpSpMkLst>
        </pc:grpChg>
        <pc:grpChg chg="mod">
          <ac:chgData name="Chris Souther" userId="2627190d-b10c-4d06-b4d6-4d7258a32f45" providerId="ADAL" clId="{2F67C685-0CA1-4397-B1EE-6A70415EFC9E}" dt="2024-09-12T14:55:56.995" v="26426"/>
          <ac:grpSpMkLst>
            <pc:docMk/>
            <pc:sldMk cId="4105183889" sldId="351"/>
            <ac:grpSpMk id="122" creationId="{595AC59C-65C6-31B7-138E-B7F4C7A5E4CA}"/>
          </ac:grpSpMkLst>
        </pc:grpChg>
        <pc:grpChg chg="add del mod">
          <ac:chgData name="Chris Souther" userId="2627190d-b10c-4d06-b4d6-4d7258a32f45" providerId="ADAL" clId="{2F67C685-0CA1-4397-B1EE-6A70415EFC9E}" dt="2024-09-12T14:58:37.197" v="26452" actId="165"/>
          <ac:grpSpMkLst>
            <pc:docMk/>
            <pc:sldMk cId="4105183889" sldId="351"/>
            <ac:grpSpMk id="128" creationId="{F94E0C80-1E7A-31AF-F74C-C9A8E1CACD49}"/>
          </ac:grpSpMkLst>
        </pc:grpChg>
        <pc:grpChg chg="add mod">
          <ac:chgData name="Chris Souther" userId="2627190d-b10c-4d06-b4d6-4d7258a32f45" providerId="ADAL" clId="{2F67C685-0CA1-4397-B1EE-6A70415EFC9E}" dt="2024-09-12T14:58:43.043" v="26453" actId="164"/>
          <ac:grpSpMkLst>
            <pc:docMk/>
            <pc:sldMk cId="4105183889" sldId="351"/>
            <ac:grpSpMk id="129" creationId="{AB6A4A5C-A864-E65A-381A-EB4264579000}"/>
          </ac:grpSpMkLst>
        </pc:grpChg>
        <pc:grpChg chg="add mod">
          <ac:chgData name="Chris Souther" userId="2627190d-b10c-4d06-b4d6-4d7258a32f45" providerId="ADAL" clId="{2F67C685-0CA1-4397-B1EE-6A70415EFC9E}" dt="2024-09-12T15:03:07.388" v="26526" actId="1035"/>
          <ac:grpSpMkLst>
            <pc:docMk/>
            <pc:sldMk cId="4105183889" sldId="351"/>
            <ac:grpSpMk id="130" creationId="{A9E57E55-0685-6106-C2D6-612D0A42FF41}"/>
          </ac:grpSpMkLst>
        </pc:grpChg>
        <pc:grpChg chg="add mod">
          <ac:chgData name="Chris Souther" userId="2627190d-b10c-4d06-b4d6-4d7258a32f45" providerId="ADAL" clId="{2F67C685-0CA1-4397-B1EE-6A70415EFC9E}" dt="2024-09-12T15:02:52.413" v="26512" actId="1076"/>
          <ac:grpSpMkLst>
            <pc:docMk/>
            <pc:sldMk cId="4105183889" sldId="351"/>
            <ac:grpSpMk id="143" creationId="{6A73D916-320E-46B7-901D-10A78F420835}"/>
          </ac:grpSpMkLst>
        </pc:grpChg>
        <pc:graphicFrameChg chg="add mod modGraphic">
          <ac:chgData name="Chris Souther" userId="2627190d-b10c-4d06-b4d6-4d7258a32f45" providerId="ADAL" clId="{2F67C685-0CA1-4397-B1EE-6A70415EFC9E}" dt="2024-11-04T20:36:26.954" v="28956" actId="20577"/>
          <ac:graphicFrameMkLst>
            <pc:docMk/>
            <pc:sldMk cId="4105183889" sldId="351"/>
            <ac:graphicFrameMk id="18" creationId="{DB9A7FD7-A084-45EB-5347-4B7CCA37936F}"/>
          </ac:graphicFrameMkLst>
        </pc:graphicFrameChg>
        <pc:picChg chg="add del mod">
          <ac:chgData name="Chris Souther" userId="2627190d-b10c-4d06-b4d6-4d7258a32f45" providerId="ADAL" clId="{2F67C685-0CA1-4397-B1EE-6A70415EFC9E}" dt="2024-09-06T14:10:48.466" v="21831" actId="478"/>
          <ac:picMkLst>
            <pc:docMk/>
            <pc:sldMk cId="4105183889" sldId="351"/>
            <ac:picMk id="17" creationId="{FEC44B20-6B9D-2E1C-0476-DB629EADAD6C}"/>
          </ac:picMkLst>
        </pc:picChg>
        <pc:picChg chg="add del mod">
          <ac:chgData name="Chris Souther" userId="2627190d-b10c-4d06-b4d6-4d7258a32f45" providerId="ADAL" clId="{2F67C685-0CA1-4397-B1EE-6A70415EFC9E}" dt="2024-09-06T14:51:31.945" v="23545" actId="478"/>
          <ac:picMkLst>
            <pc:docMk/>
            <pc:sldMk cId="4105183889" sldId="351"/>
            <ac:picMk id="37" creationId="{DCB4F7BA-A77A-4407-4AE2-F36C8B31319F}"/>
          </ac:picMkLst>
        </pc:picChg>
        <pc:cxnChg chg="add mod topLvl">
          <ac:chgData name="Chris Souther" userId="2627190d-b10c-4d06-b4d6-4d7258a32f45" providerId="ADAL" clId="{2F67C685-0CA1-4397-B1EE-6A70415EFC9E}" dt="2024-09-06T14:31:42.859" v="22523" actId="164"/>
          <ac:cxnSpMkLst>
            <pc:docMk/>
            <pc:sldMk cId="4105183889" sldId="351"/>
            <ac:cxnSpMk id="20" creationId="{1A8C04C8-2137-79CF-14D7-B25A6D5930B9}"/>
          </ac:cxnSpMkLst>
        </pc:cxnChg>
        <pc:cxnChg chg="add del mod">
          <ac:chgData name="Chris Souther" userId="2627190d-b10c-4d06-b4d6-4d7258a32f45" providerId="ADAL" clId="{2F67C685-0CA1-4397-B1EE-6A70415EFC9E}" dt="2024-09-06T14:18:17.822" v="21936" actId="478"/>
          <ac:cxnSpMkLst>
            <pc:docMk/>
            <pc:sldMk cId="4105183889" sldId="351"/>
            <ac:cxnSpMk id="28" creationId="{8045A46C-4BB8-9745-0432-D1310E16EEF4}"/>
          </ac:cxnSpMkLst>
        </pc:cxnChg>
      </pc:sldChg>
      <pc:sldChg chg="addSp delSp modSp new mod">
        <pc:chgData name="Chris Souther" userId="2627190d-b10c-4d06-b4d6-4d7258a32f45" providerId="ADAL" clId="{2F67C685-0CA1-4397-B1EE-6A70415EFC9E}" dt="2024-09-12T12:40:12.075" v="25298" actId="20577"/>
        <pc:sldMkLst>
          <pc:docMk/>
          <pc:sldMk cId="2648118617" sldId="352"/>
        </pc:sldMkLst>
        <pc:spChg chg="add mod">
          <ac:chgData name="Chris Souther" userId="2627190d-b10c-4d06-b4d6-4d7258a32f45" providerId="ADAL" clId="{2F67C685-0CA1-4397-B1EE-6A70415EFC9E}" dt="2024-09-12T12:40:12.075" v="25298" actId="20577"/>
          <ac:spMkLst>
            <pc:docMk/>
            <pc:sldMk cId="2648118617" sldId="352"/>
            <ac:spMk id="2" creationId="{47D94AF2-084F-0B38-25A6-665C935DF9E0}"/>
          </ac:spMkLst>
        </pc:spChg>
        <pc:spChg chg="del">
          <ac:chgData name="Chris Souther" userId="2627190d-b10c-4d06-b4d6-4d7258a32f45" providerId="ADAL" clId="{2F67C685-0CA1-4397-B1EE-6A70415EFC9E}" dt="2024-09-06T18:01:14.562" v="23711" actId="478"/>
          <ac:spMkLst>
            <pc:docMk/>
            <pc:sldMk cId="2648118617" sldId="352"/>
            <ac:spMk id="2" creationId="{52FC29BE-DA64-7EEA-EA09-04D8DD7C92EF}"/>
          </ac:spMkLst>
        </pc:spChg>
        <pc:spChg chg="mod">
          <ac:chgData name="Chris Souther" userId="2627190d-b10c-4d06-b4d6-4d7258a32f45" providerId="ADAL" clId="{2F67C685-0CA1-4397-B1EE-6A70415EFC9E}" dt="2024-09-06T19:01:40.691" v="24979" actId="20577"/>
          <ac:spMkLst>
            <pc:docMk/>
            <pc:sldMk cId="2648118617" sldId="352"/>
            <ac:spMk id="3" creationId="{2DADF418-90CC-2C0D-AA89-E27DEB251DFF}"/>
          </ac:spMkLst>
        </pc:spChg>
        <pc:spChg chg="add del mod">
          <ac:chgData name="Chris Souther" userId="2627190d-b10c-4d06-b4d6-4d7258a32f45" providerId="ADAL" clId="{2F67C685-0CA1-4397-B1EE-6A70415EFC9E}" dt="2024-09-06T18:03:59.461" v="23714" actId="478"/>
          <ac:spMkLst>
            <pc:docMk/>
            <pc:sldMk cId="2648118617" sldId="352"/>
            <ac:spMk id="8" creationId="{1C835506-5BC6-360A-DD87-95D3384270A9}"/>
          </ac:spMkLst>
        </pc:spChg>
        <pc:spChg chg="add mod">
          <ac:chgData name="Chris Souther" userId="2627190d-b10c-4d06-b4d6-4d7258a32f45" providerId="ADAL" clId="{2F67C685-0CA1-4397-B1EE-6A70415EFC9E}" dt="2024-09-06T18:49:11.785" v="24677" actId="207"/>
          <ac:spMkLst>
            <pc:docMk/>
            <pc:sldMk cId="2648118617" sldId="352"/>
            <ac:spMk id="15" creationId="{3488EFDF-F6A0-91B1-724A-C75B69BA3D9E}"/>
          </ac:spMkLst>
        </pc:spChg>
        <pc:spChg chg="add mod">
          <ac:chgData name="Chris Souther" userId="2627190d-b10c-4d06-b4d6-4d7258a32f45" providerId="ADAL" clId="{2F67C685-0CA1-4397-B1EE-6A70415EFC9E}" dt="2024-09-12T12:38:49.113" v="25131" actId="1076"/>
          <ac:spMkLst>
            <pc:docMk/>
            <pc:sldMk cId="2648118617" sldId="352"/>
            <ac:spMk id="21" creationId="{5537DD9E-AFD4-FFEC-F3B1-8C1C041AEBB6}"/>
          </ac:spMkLst>
        </pc:spChg>
        <pc:spChg chg="add mod">
          <ac:chgData name="Chris Souther" userId="2627190d-b10c-4d06-b4d6-4d7258a32f45" providerId="ADAL" clId="{2F67C685-0CA1-4397-B1EE-6A70415EFC9E}" dt="2024-09-12T12:38:49.113" v="25131" actId="1076"/>
          <ac:spMkLst>
            <pc:docMk/>
            <pc:sldMk cId="2648118617" sldId="352"/>
            <ac:spMk id="22" creationId="{E4B96D3A-30D2-1171-E7A0-B05CBE9763E9}"/>
          </ac:spMkLst>
        </pc:spChg>
        <pc:spChg chg="add del mod">
          <ac:chgData name="Chris Souther" userId="2627190d-b10c-4d06-b4d6-4d7258a32f45" providerId="ADAL" clId="{2F67C685-0CA1-4397-B1EE-6A70415EFC9E}" dt="2024-09-06T18:29:23.238" v="23846" actId="478"/>
          <ac:spMkLst>
            <pc:docMk/>
            <pc:sldMk cId="2648118617" sldId="352"/>
            <ac:spMk id="23" creationId="{62AE693D-94D4-D07B-2DFC-66C80CBE9E82}"/>
          </ac:spMkLst>
        </pc:spChg>
        <pc:spChg chg="add mod">
          <ac:chgData name="Chris Souther" userId="2627190d-b10c-4d06-b4d6-4d7258a32f45" providerId="ADAL" clId="{2F67C685-0CA1-4397-B1EE-6A70415EFC9E}" dt="2024-09-12T12:38:49.113" v="25131" actId="1076"/>
          <ac:spMkLst>
            <pc:docMk/>
            <pc:sldMk cId="2648118617" sldId="352"/>
            <ac:spMk id="24" creationId="{F94C5146-C8E5-FAFB-5670-938099C7EE4A}"/>
          </ac:spMkLst>
        </pc:spChg>
        <pc:spChg chg="add mod">
          <ac:chgData name="Chris Souther" userId="2627190d-b10c-4d06-b4d6-4d7258a32f45" providerId="ADAL" clId="{2F67C685-0CA1-4397-B1EE-6A70415EFC9E}" dt="2024-09-12T12:38:49.113" v="25131" actId="1076"/>
          <ac:spMkLst>
            <pc:docMk/>
            <pc:sldMk cId="2648118617" sldId="352"/>
            <ac:spMk id="25" creationId="{FF2109F9-BD8F-F038-D447-2C2771983157}"/>
          </ac:spMkLst>
        </pc:spChg>
        <pc:spChg chg="add mod">
          <ac:chgData name="Chris Souther" userId="2627190d-b10c-4d06-b4d6-4d7258a32f45" providerId="ADAL" clId="{2F67C685-0CA1-4397-B1EE-6A70415EFC9E}" dt="2024-09-12T12:38:49.113" v="25131" actId="1076"/>
          <ac:spMkLst>
            <pc:docMk/>
            <pc:sldMk cId="2648118617" sldId="352"/>
            <ac:spMk id="26" creationId="{1FEA27FE-BCA7-5347-3DA3-C761AFF3A60A}"/>
          </ac:spMkLst>
        </pc:spChg>
        <pc:spChg chg="add mod">
          <ac:chgData name="Chris Souther" userId="2627190d-b10c-4d06-b4d6-4d7258a32f45" providerId="ADAL" clId="{2F67C685-0CA1-4397-B1EE-6A70415EFC9E}" dt="2024-09-12T12:38:49.113" v="25131" actId="1076"/>
          <ac:spMkLst>
            <pc:docMk/>
            <pc:sldMk cId="2648118617" sldId="352"/>
            <ac:spMk id="27" creationId="{CCBA844C-9C75-0575-C4CD-6F73DE3E7B23}"/>
          </ac:spMkLst>
        </pc:spChg>
        <pc:grpChg chg="add mod">
          <ac:chgData name="Chris Souther" userId="2627190d-b10c-4d06-b4d6-4d7258a32f45" providerId="ADAL" clId="{2F67C685-0CA1-4397-B1EE-6A70415EFC9E}" dt="2024-09-12T12:38:49.113" v="25131" actId="1076"/>
          <ac:grpSpMkLst>
            <pc:docMk/>
            <pc:sldMk cId="2648118617" sldId="352"/>
            <ac:grpSpMk id="18" creationId="{1DE6A32E-90C9-2FEC-3095-3C1571C66D0D}"/>
          </ac:grpSpMkLst>
        </pc:grpChg>
        <pc:picChg chg="add del mod">
          <ac:chgData name="Chris Souther" userId="2627190d-b10c-4d06-b4d6-4d7258a32f45" providerId="ADAL" clId="{2F67C685-0CA1-4397-B1EE-6A70415EFC9E}" dt="2024-09-06T18:27:06.941" v="23826" actId="478"/>
          <ac:picMkLst>
            <pc:docMk/>
            <pc:sldMk cId="2648118617" sldId="352"/>
            <ac:picMk id="10" creationId="{8D4C54DD-3C50-C97E-C7AF-7B15241D4542}"/>
          </ac:picMkLst>
        </pc:picChg>
        <pc:picChg chg="add del mod">
          <ac:chgData name="Chris Souther" userId="2627190d-b10c-4d06-b4d6-4d7258a32f45" providerId="ADAL" clId="{2F67C685-0CA1-4397-B1EE-6A70415EFC9E}" dt="2024-09-06T18:14:57.433" v="23796" actId="478"/>
          <ac:picMkLst>
            <pc:docMk/>
            <pc:sldMk cId="2648118617" sldId="352"/>
            <ac:picMk id="12" creationId="{3CE7A6BB-A2BC-C398-7BF5-AACD07DE6FC2}"/>
          </ac:picMkLst>
        </pc:picChg>
        <pc:picChg chg="add del mod">
          <ac:chgData name="Chris Souther" userId="2627190d-b10c-4d06-b4d6-4d7258a32f45" providerId="ADAL" clId="{2F67C685-0CA1-4397-B1EE-6A70415EFC9E}" dt="2024-09-06T18:14:55.389" v="23795" actId="478"/>
          <ac:picMkLst>
            <pc:docMk/>
            <pc:sldMk cId="2648118617" sldId="352"/>
            <ac:picMk id="14" creationId="{5C50922C-82BB-CE95-8520-3768F96E2C8B}"/>
          </ac:picMkLst>
        </pc:picChg>
        <pc:picChg chg="add mod">
          <ac:chgData name="Chris Souther" userId="2627190d-b10c-4d06-b4d6-4d7258a32f45" providerId="ADAL" clId="{2F67C685-0CA1-4397-B1EE-6A70415EFC9E}" dt="2024-09-06T18:49:10.102" v="24676" actId="207"/>
          <ac:picMkLst>
            <pc:docMk/>
            <pc:sldMk cId="2648118617" sldId="352"/>
            <ac:picMk id="17" creationId="{C5C50A83-A4AF-42D0-7E39-5B230473610A}"/>
          </ac:picMkLst>
        </pc:picChg>
        <pc:picChg chg="add mod">
          <ac:chgData name="Chris Souther" userId="2627190d-b10c-4d06-b4d6-4d7258a32f45" providerId="ADAL" clId="{2F67C685-0CA1-4397-B1EE-6A70415EFC9E}" dt="2024-09-12T12:38:49.113" v="25131" actId="1076"/>
          <ac:picMkLst>
            <pc:docMk/>
            <pc:sldMk cId="2648118617" sldId="352"/>
            <ac:picMk id="20" creationId="{B0C37C08-39B6-9676-9A68-E7455C47D1D4}"/>
          </ac:picMkLst>
        </pc:picChg>
        <pc:picChg chg="add del mod">
          <ac:chgData name="Chris Souther" userId="2627190d-b10c-4d06-b4d6-4d7258a32f45" providerId="ADAL" clId="{2F67C685-0CA1-4397-B1EE-6A70415EFC9E}" dt="2024-09-06T18:25:06.165" v="23812" actId="478"/>
          <ac:picMkLst>
            <pc:docMk/>
            <pc:sldMk cId="2648118617" sldId="352"/>
            <ac:picMk id="6146" creationId="{54F69E77-02EF-B722-CF96-B957AA9ABBCE}"/>
          </ac:picMkLst>
        </pc:picChg>
      </pc:sldChg>
      <pc:sldChg chg="addSp new del">
        <pc:chgData name="Chris Souther" userId="2627190d-b10c-4d06-b4d6-4d7258a32f45" providerId="ADAL" clId="{2F67C685-0CA1-4397-B1EE-6A70415EFC9E}" dt="2024-09-12T17:27:34.883" v="26833" actId="680"/>
        <pc:sldMkLst>
          <pc:docMk/>
          <pc:sldMk cId="678856117" sldId="353"/>
        </pc:sldMkLst>
        <pc:picChg chg="add">
          <ac:chgData name="Chris Souther" userId="2627190d-b10c-4d06-b4d6-4d7258a32f45" providerId="ADAL" clId="{2F67C685-0CA1-4397-B1EE-6A70415EFC9E}" dt="2024-09-12T17:26:58.700" v="26832"/>
          <ac:picMkLst>
            <pc:docMk/>
            <pc:sldMk cId="678856117" sldId="353"/>
            <ac:picMk id="1026" creationId="{09406FFA-0D9D-90F8-32BD-68CE7422AE34}"/>
          </ac:picMkLst>
        </pc:picChg>
      </pc:sldChg>
      <pc:sldChg chg="new del">
        <pc:chgData name="Chris Souther" userId="2627190d-b10c-4d06-b4d6-4d7258a32f45" providerId="ADAL" clId="{2F67C685-0CA1-4397-B1EE-6A70415EFC9E}" dt="2024-11-04T18:38:22.620" v="26858" actId="47"/>
        <pc:sldMkLst>
          <pc:docMk/>
          <pc:sldMk cId="989048673" sldId="353"/>
        </pc:sldMkLst>
      </pc:sldChg>
      <pc:sldChg chg="addSp delSp modSp add mod ord">
        <pc:chgData name="Chris Souther" userId="2627190d-b10c-4d06-b4d6-4d7258a32f45" providerId="ADAL" clId="{2F67C685-0CA1-4397-B1EE-6A70415EFC9E}" dt="2024-11-04T20:38:09.021" v="28964" actId="478"/>
        <pc:sldMkLst>
          <pc:docMk/>
          <pc:sldMk cId="1544503601" sldId="353"/>
        </pc:sldMkLst>
        <pc:spChg chg="del">
          <ac:chgData name="Chris Souther" userId="2627190d-b10c-4d06-b4d6-4d7258a32f45" providerId="ADAL" clId="{2F67C685-0CA1-4397-B1EE-6A70415EFC9E}" dt="2024-11-04T18:43:57.867" v="27117" actId="478"/>
          <ac:spMkLst>
            <pc:docMk/>
            <pc:sldMk cId="1544503601" sldId="353"/>
            <ac:spMk id="2" creationId="{7C6F0727-B162-B042-6364-8680EE230FBA}"/>
          </ac:spMkLst>
        </pc:spChg>
        <pc:spChg chg="del">
          <ac:chgData name="Chris Souther" userId="2627190d-b10c-4d06-b4d6-4d7258a32f45" providerId="ADAL" clId="{2F67C685-0CA1-4397-B1EE-6A70415EFC9E}" dt="2024-11-04T20:38:09.021" v="28964" actId="478"/>
          <ac:spMkLst>
            <pc:docMk/>
            <pc:sldMk cId="1544503601" sldId="353"/>
            <ac:spMk id="4" creationId="{00000000-0000-0000-0000-000000000000}"/>
          </ac:spMkLst>
        </pc:spChg>
        <pc:spChg chg="mod">
          <ac:chgData name="Chris Souther" userId="2627190d-b10c-4d06-b4d6-4d7258a32f45" providerId="ADAL" clId="{2F67C685-0CA1-4397-B1EE-6A70415EFC9E}" dt="2024-11-04T20:06:57.596" v="28168" actId="1076"/>
          <ac:spMkLst>
            <pc:docMk/>
            <pc:sldMk cId="1544503601" sldId="353"/>
            <ac:spMk id="6" creationId="{00000000-0000-0000-0000-000000000000}"/>
          </ac:spMkLst>
        </pc:spChg>
        <pc:spChg chg="add mod">
          <ac:chgData name="Chris Souther" userId="2627190d-b10c-4d06-b4d6-4d7258a32f45" providerId="ADAL" clId="{2F67C685-0CA1-4397-B1EE-6A70415EFC9E}" dt="2024-11-04T20:12:20.129" v="28269" actId="1076"/>
          <ac:spMkLst>
            <pc:docMk/>
            <pc:sldMk cId="1544503601" sldId="353"/>
            <ac:spMk id="7" creationId="{F77C6289-179B-2C55-94EE-E9B3624E7141}"/>
          </ac:spMkLst>
        </pc:spChg>
        <pc:spChg chg="add mod">
          <ac:chgData name="Chris Souther" userId="2627190d-b10c-4d06-b4d6-4d7258a32f45" providerId="ADAL" clId="{2F67C685-0CA1-4397-B1EE-6A70415EFC9E}" dt="2024-11-04T20:13:45.953" v="28338" actId="1076"/>
          <ac:spMkLst>
            <pc:docMk/>
            <pc:sldMk cId="1544503601" sldId="353"/>
            <ac:spMk id="8" creationId="{0C386982-0506-F3E6-4BB2-3C491686C5B3}"/>
          </ac:spMkLst>
        </pc:spChg>
        <pc:spChg chg="add mod">
          <ac:chgData name="Chris Souther" userId="2627190d-b10c-4d06-b4d6-4d7258a32f45" providerId="ADAL" clId="{2F67C685-0CA1-4397-B1EE-6A70415EFC9E}" dt="2024-11-04T19:35:42.777" v="27251" actId="1076"/>
          <ac:spMkLst>
            <pc:docMk/>
            <pc:sldMk cId="1544503601" sldId="353"/>
            <ac:spMk id="9" creationId="{60B8595F-D854-4F0E-0D0A-D40E77095B3F}"/>
          </ac:spMkLst>
        </pc:spChg>
        <pc:spChg chg="del">
          <ac:chgData name="Chris Souther" userId="2627190d-b10c-4d06-b4d6-4d7258a32f45" providerId="ADAL" clId="{2F67C685-0CA1-4397-B1EE-6A70415EFC9E}" dt="2024-11-04T18:44:03.639" v="27118" actId="478"/>
          <ac:spMkLst>
            <pc:docMk/>
            <pc:sldMk cId="1544503601" sldId="353"/>
            <ac:spMk id="10" creationId="{238278CB-E85F-C58C-6564-7006EA116842}"/>
          </ac:spMkLst>
        </pc:spChg>
        <pc:spChg chg="add mod">
          <ac:chgData name="Chris Souther" userId="2627190d-b10c-4d06-b4d6-4d7258a32f45" providerId="ADAL" clId="{2F67C685-0CA1-4397-B1EE-6A70415EFC9E}" dt="2024-11-04T19:35:33.818" v="27234" actId="1076"/>
          <ac:spMkLst>
            <pc:docMk/>
            <pc:sldMk cId="1544503601" sldId="353"/>
            <ac:spMk id="11" creationId="{47968ABC-E0BF-059F-1E80-9805CEB00B7F}"/>
          </ac:spMkLst>
        </pc:spChg>
        <pc:spChg chg="add mod">
          <ac:chgData name="Chris Souther" userId="2627190d-b10c-4d06-b4d6-4d7258a32f45" providerId="ADAL" clId="{2F67C685-0CA1-4397-B1EE-6A70415EFC9E}" dt="2024-11-04T19:58:25.557" v="27978" actId="1035"/>
          <ac:spMkLst>
            <pc:docMk/>
            <pc:sldMk cId="1544503601" sldId="353"/>
            <ac:spMk id="12" creationId="{C9478384-90A0-9989-0F53-FE836FEC2ACE}"/>
          </ac:spMkLst>
        </pc:spChg>
        <pc:spChg chg="del">
          <ac:chgData name="Chris Souther" userId="2627190d-b10c-4d06-b4d6-4d7258a32f45" providerId="ADAL" clId="{2F67C685-0CA1-4397-B1EE-6A70415EFC9E}" dt="2024-11-04T18:44:03.639" v="27118" actId="478"/>
          <ac:spMkLst>
            <pc:docMk/>
            <pc:sldMk cId="1544503601" sldId="353"/>
            <ac:spMk id="13" creationId="{448C73C2-4F96-EC59-B59C-F1EA4A9E0A28}"/>
          </ac:spMkLst>
        </pc:spChg>
        <pc:spChg chg="del">
          <ac:chgData name="Chris Souther" userId="2627190d-b10c-4d06-b4d6-4d7258a32f45" providerId="ADAL" clId="{2F67C685-0CA1-4397-B1EE-6A70415EFC9E}" dt="2024-11-04T18:44:03.639" v="27118" actId="478"/>
          <ac:spMkLst>
            <pc:docMk/>
            <pc:sldMk cId="1544503601" sldId="353"/>
            <ac:spMk id="14" creationId="{B777C0BD-20A5-7793-396D-E176A592AF6B}"/>
          </ac:spMkLst>
        </pc:spChg>
        <pc:spChg chg="del">
          <ac:chgData name="Chris Souther" userId="2627190d-b10c-4d06-b4d6-4d7258a32f45" providerId="ADAL" clId="{2F67C685-0CA1-4397-B1EE-6A70415EFC9E}" dt="2024-11-04T18:44:03.639" v="27118" actId="478"/>
          <ac:spMkLst>
            <pc:docMk/>
            <pc:sldMk cId="1544503601" sldId="353"/>
            <ac:spMk id="15" creationId="{1ED257C0-C003-A1E1-380C-CE3C49D8E575}"/>
          </ac:spMkLst>
        </pc:spChg>
        <pc:spChg chg="del">
          <ac:chgData name="Chris Souther" userId="2627190d-b10c-4d06-b4d6-4d7258a32f45" providerId="ADAL" clId="{2F67C685-0CA1-4397-B1EE-6A70415EFC9E}" dt="2024-11-04T18:44:03.639" v="27118" actId="478"/>
          <ac:spMkLst>
            <pc:docMk/>
            <pc:sldMk cId="1544503601" sldId="353"/>
            <ac:spMk id="16" creationId="{00094176-0BA7-39DB-DE37-2BCD730CAE74}"/>
          </ac:spMkLst>
        </pc:spChg>
        <pc:spChg chg="del">
          <ac:chgData name="Chris Souther" userId="2627190d-b10c-4d06-b4d6-4d7258a32f45" providerId="ADAL" clId="{2F67C685-0CA1-4397-B1EE-6A70415EFC9E}" dt="2024-11-04T18:44:03.639" v="27118" actId="478"/>
          <ac:spMkLst>
            <pc:docMk/>
            <pc:sldMk cId="1544503601" sldId="353"/>
            <ac:spMk id="17" creationId="{4B6B5C1B-4708-A49A-6A8F-40A9911C50F8}"/>
          </ac:spMkLst>
        </pc:spChg>
        <pc:spChg chg="del">
          <ac:chgData name="Chris Souther" userId="2627190d-b10c-4d06-b4d6-4d7258a32f45" providerId="ADAL" clId="{2F67C685-0CA1-4397-B1EE-6A70415EFC9E}" dt="2024-11-04T18:44:03.639" v="27118" actId="478"/>
          <ac:spMkLst>
            <pc:docMk/>
            <pc:sldMk cId="1544503601" sldId="353"/>
            <ac:spMk id="18" creationId="{CDCC9527-D434-4F78-1284-318A28AF97C3}"/>
          </ac:spMkLst>
        </pc:spChg>
        <pc:spChg chg="del">
          <ac:chgData name="Chris Souther" userId="2627190d-b10c-4d06-b4d6-4d7258a32f45" providerId="ADAL" clId="{2F67C685-0CA1-4397-B1EE-6A70415EFC9E}" dt="2024-11-04T18:44:03.639" v="27118" actId="478"/>
          <ac:spMkLst>
            <pc:docMk/>
            <pc:sldMk cId="1544503601" sldId="353"/>
            <ac:spMk id="19" creationId="{C86C119F-1927-DE03-3FB3-3063CE112B68}"/>
          </ac:spMkLst>
        </pc:spChg>
        <pc:spChg chg="add mod">
          <ac:chgData name="Chris Souther" userId="2627190d-b10c-4d06-b4d6-4d7258a32f45" providerId="ADAL" clId="{2F67C685-0CA1-4397-B1EE-6A70415EFC9E}" dt="2024-11-04T20:02:04.053" v="28141" actId="21"/>
          <ac:spMkLst>
            <pc:docMk/>
            <pc:sldMk cId="1544503601" sldId="353"/>
            <ac:spMk id="20" creationId="{6CD8C96F-598E-44B2-1C95-E7882F217E1E}"/>
          </ac:spMkLst>
        </pc:spChg>
        <pc:spChg chg="del">
          <ac:chgData name="Chris Souther" userId="2627190d-b10c-4d06-b4d6-4d7258a32f45" providerId="ADAL" clId="{2F67C685-0CA1-4397-B1EE-6A70415EFC9E}" dt="2024-11-04T18:44:03.639" v="27118" actId="478"/>
          <ac:spMkLst>
            <pc:docMk/>
            <pc:sldMk cId="1544503601" sldId="353"/>
            <ac:spMk id="21" creationId="{A950B625-A354-0018-776E-FF34682F1799}"/>
          </ac:spMkLst>
        </pc:spChg>
        <pc:spChg chg="del">
          <ac:chgData name="Chris Souther" userId="2627190d-b10c-4d06-b4d6-4d7258a32f45" providerId="ADAL" clId="{2F67C685-0CA1-4397-B1EE-6A70415EFC9E}" dt="2024-11-04T18:44:03.639" v="27118" actId="478"/>
          <ac:spMkLst>
            <pc:docMk/>
            <pc:sldMk cId="1544503601" sldId="353"/>
            <ac:spMk id="22" creationId="{5734E52C-AE80-3EA3-FCBB-5E02FA089E15}"/>
          </ac:spMkLst>
        </pc:spChg>
        <pc:spChg chg="del">
          <ac:chgData name="Chris Souther" userId="2627190d-b10c-4d06-b4d6-4d7258a32f45" providerId="ADAL" clId="{2F67C685-0CA1-4397-B1EE-6A70415EFC9E}" dt="2024-11-04T18:44:03.639" v="27118" actId="478"/>
          <ac:spMkLst>
            <pc:docMk/>
            <pc:sldMk cId="1544503601" sldId="353"/>
            <ac:spMk id="23" creationId="{A146148A-E8F5-9FD3-A9DB-9F3290F78737}"/>
          </ac:spMkLst>
        </pc:spChg>
        <pc:spChg chg="add mod">
          <ac:chgData name="Chris Souther" userId="2627190d-b10c-4d06-b4d6-4d7258a32f45" providerId="ADAL" clId="{2F67C685-0CA1-4397-B1EE-6A70415EFC9E}" dt="2024-11-04T19:57:21.749" v="27944"/>
          <ac:spMkLst>
            <pc:docMk/>
            <pc:sldMk cId="1544503601" sldId="353"/>
            <ac:spMk id="24" creationId="{DF56B7CE-EAFC-7A8B-F0DB-DCC9A56886B6}"/>
          </ac:spMkLst>
        </pc:spChg>
        <pc:spChg chg="add del mod">
          <ac:chgData name="Chris Souther" userId="2627190d-b10c-4d06-b4d6-4d7258a32f45" providerId="ADAL" clId="{2F67C685-0CA1-4397-B1EE-6A70415EFC9E}" dt="2024-11-04T19:57:40.736" v="27948" actId="478"/>
          <ac:spMkLst>
            <pc:docMk/>
            <pc:sldMk cId="1544503601" sldId="353"/>
            <ac:spMk id="25" creationId="{68CAB3A6-64AD-C016-1750-C9DDDD946F4D}"/>
          </ac:spMkLst>
        </pc:spChg>
        <pc:spChg chg="add mod">
          <ac:chgData name="Chris Souther" userId="2627190d-b10c-4d06-b4d6-4d7258a32f45" providerId="ADAL" clId="{2F67C685-0CA1-4397-B1EE-6A70415EFC9E}" dt="2024-11-04T20:10:38.030" v="28202" actId="20577"/>
          <ac:spMkLst>
            <pc:docMk/>
            <pc:sldMk cId="1544503601" sldId="353"/>
            <ac:spMk id="29" creationId="{2F5FE0E8-6872-F42B-88DE-97801A12CB23}"/>
          </ac:spMkLst>
        </pc:spChg>
        <pc:spChg chg="add mod">
          <ac:chgData name="Chris Souther" userId="2627190d-b10c-4d06-b4d6-4d7258a32f45" providerId="ADAL" clId="{2F67C685-0CA1-4397-B1EE-6A70415EFC9E}" dt="2024-11-04T20:15:24.484" v="28469" actId="1035"/>
          <ac:spMkLst>
            <pc:docMk/>
            <pc:sldMk cId="1544503601" sldId="353"/>
            <ac:spMk id="32" creationId="{2345F76D-BA40-4C09-628A-CAFE26498F1C}"/>
          </ac:spMkLst>
        </pc:spChg>
        <pc:spChg chg="add mod">
          <ac:chgData name="Chris Souther" userId="2627190d-b10c-4d06-b4d6-4d7258a32f45" providerId="ADAL" clId="{2F67C685-0CA1-4397-B1EE-6A70415EFC9E}" dt="2024-11-04T20:15:43.041" v="28493" actId="1076"/>
          <ac:spMkLst>
            <pc:docMk/>
            <pc:sldMk cId="1544503601" sldId="353"/>
            <ac:spMk id="35" creationId="{2E70AF4E-6FAB-C124-FA6B-E37ABFC33168}"/>
          </ac:spMkLst>
        </pc:spChg>
        <pc:spChg chg="add mod">
          <ac:chgData name="Chris Souther" userId="2627190d-b10c-4d06-b4d6-4d7258a32f45" providerId="ADAL" clId="{2F67C685-0CA1-4397-B1EE-6A70415EFC9E}" dt="2024-11-04T20:15:37.340" v="28492" actId="1035"/>
          <ac:spMkLst>
            <pc:docMk/>
            <pc:sldMk cId="1544503601" sldId="353"/>
            <ac:spMk id="38" creationId="{C95C493A-92CB-CA54-E04A-062F6FAF3098}"/>
          </ac:spMkLst>
        </pc:spChg>
        <pc:spChg chg="add mod">
          <ac:chgData name="Chris Souther" userId="2627190d-b10c-4d06-b4d6-4d7258a32f45" providerId="ADAL" clId="{2F67C685-0CA1-4397-B1EE-6A70415EFC9E}" dt="2024-11-04T20:15:29.038" v="28476" actId="1035"/>
          <ac:spMkLst>
            <pc:docMk/>
            <pc:sldMk cId="1544503601" sldId="353"/>
            <ac:spMk id="39" creationId="{01DE1F1B-C985-CF15-5789-B232C4363C2C}"/>
          </ac:spMkLst>
        </pc:spChg>
        <pc:picChg chg="add mod">
          <ac:chgData name="Chris Souther" userId="2627190d-b10c-4d06-b4d6-4d7258a32f45" providerId="ADAL" clId="{2F67C685-0CA1-4397-B1EE-6A70415EFC9E}" dt="2024-11-04T19:59:24.184" v="27994" actId="207"/>
          <ac:picMkLst>
            <pc:docMk/>
            <pc:sldMk cId="1544503601" sldId="353"/>
            <ac:picMk id="27" creationId="{A78B221B-1906-AEB8-7E39-26209B6A739D}"/>
          </ac:picMkLst>
        </pc:picChg>
        <pc:picChg chg="add mod">
          <ac:chgData name="Chris Souther" userId="2627190d-b10c-4d06-b4d6-4d7258a32f45" providerId="ADAL" clId="{2F67C685-0CA1-4397-B1EE-6A70415EFC9E}" dt="2024-11-04T20:15:46.825" v="28500" actId="1035"/>
          <ac:picMkLst>
            <pc:docMk/>
            <pc:sldMk cId="1544503601" sldId="353"/>
            <ac:picMk id="34" creationId="{CDFB99EE-356F-582D-961B-EF9790EAF65B}"/>
          </ac:picMkLst>
        </pc:picChg>
        <pc:picChg chg="add mod">
          <ac:chgData name="Chris Souther" userId="2627190d-b10c-4d06-b4d6-4d7258a32f45" providerId="ADAL" clId="{2F67C685-0CA1-4397-B1EE-6A70415EFC9E}" dt="2024-11-04T20:15:34.769" v="28485" actId="1035"/>
          <ac:picMkLst>
            <pc:docMk/>
            <pc:sldMk cId="1544503601" sldId="353"/>
            <ac:picMk id="37" creationId="{BBD8E9E1-D531-BF2B-859D-873827E45BE2}"/>
          </ac:picMkLst>
        </pc:picChg>
        <pc:picChg chg="add mod">
          <ac:chgData name="Chris Souther" userId="2627190d-b10c-4d06-b4d6-4d7258a32f45" providerId="ADAL" clId="{2F67C685-0CA1-4397-B1EE-6A70415EFC9E}" dt="2024-11-04T20:15:31.720" v="28481" actId="1035"/>
          <ac:picMkLst>
            <pc:docMk/>
            <pc:sldMk cId="1544503601" sldId="353"/>
            <ac:picMk id="41" creationId="{8F4B05C8-A4AC-A847-12CC-854C5DF882E9}"/>
          </ac:picMkLst>
        </pc:picChg>
        <pc:picChg chg="add mod">
          <ac:chgData name="Chris Souther" userId="2627190d-b10c-4d06-b4d6-4d7258a32f45" providerId="ADAL" clId="{2F67C685-0CA1-4397-B1EE-6A70415EFC9E}" dt="2024-11-04T19:53:59.202" v="27754" actId="1076"/>
          <ac:picMkLst>
            <pc:docMk/>
            <pc:sldMk cId="1544503601" sldId="353"/>
            <ac:picMk id="1026" creationId="{C6E28E71-A292-4812-F349-0A178C4E16CF}"/>
          </ac:picMkLst>
        </pc:picChg>
        <pc:picChg chg="add mod">
          <ac:chgData name="Chris Souther" userId="2627190d-b10c-4d06-b4d6-4d7258a32f45" providerId="ADAL" clId="{2F67C685-0CA1-4397-B1EE-6A70415EFC9E}" dt="2024-11-04T19:54:04.780" v="27757" actId="1076"/>
          <ac:picMkLst>
            <pc:docMk/>
            <pc:sldMk cId="1544503601" sldId="353"/>
            <ac:picMk id="1028" creationId="{F4E928B3-CA22-20CB-0E82-611A028E7F99}"/>
          </ac:picMkLst>
        </pc:picChg>
        <pc:picChg chg="add mod">
          <ac:chgData name="Chris Souther" userId="2627190d-b10c-4d06-b4d6-4d7258a32f45" providerId="ADAL" clId="{2F67C685-0CA1-4397-B1EE-6A70415EFC9E}" dt="2024-11-04T19:54:08.361" v="27758" actId="1076"/>
          <ac:picMkLst>
            <pc:docMk/>
            <pc:sldMk cId="1544503601" sldId="353"/>
            <ac:picMk id="1030" creationId="{64BADA51-E99F-DF00-CD9F-4EFA09212BC1}"/>
          </ac:picMkLst>
        </pc:picChg>
        <pc:picChg chg="add mod">
          <ac:chgData name="Chris Souther" userId="2627190d-b10c-4d06-b4d6-4d7258a32f45" providerId="ADAL" clId="{2F67C685-0CA1-4397-B1EE-6A70415EFC9E}" dt="2024-11-04T19:54:12.819" v="27760" actId="14100"/>
          <ac:picMkLst>
            <pc:docMk/>
            <pc:sldMk cId="1544503601" sldId="353"/>
            <ac:picMk id="1032" creationId="{E5792B20-FB6E-97A1-16CA-D4A52081E27A}"/>
          </ac:picMkLst>
        </pc:picChg>
        <pc:picChg chg="add mod">
          <ac:chgData name="Chris Souther" userId="2627190d-b10c-4d06-b4d6-4d7258a32f45" providerId="ADAL" clId="{2F67C685-0CA1-4397-B1EE-6A70415EFC9E}" dt="2024-11-04T20:10:41.273" v="28205" actId="1035"/>
          <ac:picMkLst>
            <pc:docMk/>
            <pc:sldMk cId="1544503601" sldId="353"/>
            <ac:picMk id="1035" creationId="{73C00389-13B5-B1BE-7BF6-DFB9D8CEB1F1}"/>
          </ac:picMkLst>
        </pc:picChg>
        <pc:picChg chg="add mod">
          <ac:chgData name="Chris Souther" userId="2627190d-b10c-4d06-b4d6-4d7258a32f45" providerId="ADAL" clId="{2F67C685-0CA1-4397-B1EE-6A70415EFC9E}" dt="2024-11-04T20:10:42.803" v="28212" actId="1035"/>
          <ac:picMkLst>
            <pc:docMk/>
            <pc:sldMk cId="1544503601" sldId="353"/>
            <ac:picMk id="1037" creationId="{7097A424-0160-607A-6B17-C179E1C43653}"/>
          </ac:picMkLst>
        </pc:picChg>
        <pc:picChg chg="add mod">
          <ac:chgData name="Chris Souther" userId="2627190d-b10c-4d06-b4d6-4d7258a32f45" providerId="ADAL" clId="{2F67C685-0CA1-4397-B1EE-6A70415EFC9E}" dt="2024-11-04T20:10:49.835" v="28233" actId="1035"/>
          <ac:picMkLst>
            <pc:docMk/>
            <pc:sldMk cId="1544503601" sldId="353"/>
            <ac:picMk id="1039" creationId="{BF21768F-8F8B-0D05-94DB-890FEE543167}"/>
          </ac:picMkLst>
        </pc:picChg>
        <pc:picChg chg="add mod">
          <ac:chgData name="Chris Souther" userId="2627190d-b10c-4d06-b4d6-4d7258a32f45" providerId="ADAL" clId="{2F67C685-0CA1-4397-B1EE-6A70415EFC9E}" dt="2024-11-04T20:10:51.449" v="28235" actId="1035"/>
          <ac:picMkLst>
            <pc:docMk/>
            <pc:sldMk cId="1544503601" sldId="353"/>
            <ac:picMk id="1041" creationId="{E67BE39B-3C9E-3ADB-1703-F4EED057EE40}"/>
          </ac:picMkLst>
        </pc:picChg>
        <pc:cxnChg chg="add mod">
          <ac:chgData name="Chris Souther" userId="2627190d-b10c-4d06-b4d6-4d7258a32f45" providerId="ADAL" clId="{2F67C685-0CA1-4397-B1EE-6A70415EFC9E}" dt="2024-11-04T20:15:22.136" v="28462" actId="1035"/>
          <ac:cxnSpMkLst>
            <pc:docMk/>
            <pc:sldMk cId="1544503601" sldId="353"/>
            <ac:cxnSpMk id="31" creationId="{38F1433E-183E-EC80-05E9-0420AE665AAE}"/>
          </ac:cxnSpMkLst>
        </pc:cxnChg>
      </pc:sldChg>
      <pc:sldChg chg="addSp delSp modSp new mod">
        <pc:chgData name="Chris Souther" userId="2627190d-b10c-4d06-b4d6-4d7258a32f45" providerId="ADAL" clId="{2F67C685-0CA1-4397-B1EE-6A70415EFC9E}" dt="2024-11-04T21:09:42.307" v="30098" actId="20577"/>
        <pc:sldMkLst>
          <pc:docMk/>
          <pc:sldMk cId="1874726906" sldId="354"/>
        </pc:sldMkLst>
        <pc:spChg chg="del">
          <ac:chgData name="Chris Souther" userId="2627190d-b10c-4d06-b4d6-4d7258a32f45" providerId="ADAL" clId="{2F67C685-0CA1-4397-B1EE-6A70415EFC9E}" dt="2024-11-04T20:18:11.045" v="28532" actId="478"/>
          <ac:spMkLst>
            <pc:docMk/>
            <pc:sldMk cId="1874726906" sldId="354"/>
            <ac:spMk id="2" creationId="{792F1679-855D-495D-F502-19346EAE49C9}"/>
          </ac:spMkLst>
        </pc:spChg>
        <pc:spChg chg="del">
          <ac:chgData name="Chris Souther" userId="2627190d-b10c-4d06-b4d6-4d7258a32f45" providerId="ADAL" clId="{2F67C685-0CA1-4397-B1EE-6A70415EFC9E}" dt="2024-11-04T20:17:50.318" v="28531" actId="478"/>
          <ac:spMkLst>
            <pc:docMk/>
            <pc:sldMk cId="1874726906" sldId="354"/>
            <ac:spMk id="3" creationId="{6B9B6536-80FD-7F9E-ACE8-903A96DA7D08}"/>
          </ac:spMkLst>
        </pc:spChg>
        <pc:spChg chg="del">
          <ac:chgData name="Chris Souther" userId="2627190d-b10c-4d06-b4d6-4d7258a32f45" providerId="ADAL" clId="{2F67C685-0CA1-4397-B1EE-6A70415EFC9E}" dt="2024-11-04T20:33:26.605" v="28864" actId="478"/>
          <ac:spMkLst>
            <pc:docMk/>
            <pc:sldMk cId="1874726906" sldId="354"/>
            <ac:spMk id="5" creationId="{5C557728-C641-38F1-C751-3C23ADCA6E81}"/>
          </ac:spMkLst>
        </pc:spChg>
        <pc:spChg chg="mod">
          <ac:chgData name="Chris Souther" userId="2627190d-b10c-4d06-b4d6-4d7258a32f45" providerId="ADAL" clId="{2F67C685-0CA1-4397-B1EE-6A70415EFC9E}" dt="2024-11-04T20:57:29.304" v="29488" actId="1076"/>
          <ac:spMkLst>
            <pc:docMk/>
            <pc:sldMk cId="1874726906" sldId="354"/>
            <ac:spMk id="7" creationId="{2BBC9609-E184-D40A-300B-788D8A39E60D}"/>
          </ac:spMkLst>
        </pc:spChg>
        <pc:spChg chg="add mod">
          <ac:chgData name="Chris Souther" userId="2627190d-b10c-4d06-b4d6-4d7258a32f45" providerId="ADAL" clId="{2F67C685-0CA1-4397-B1EE-6A70415EFC9E}" dt="2024-11-04T21:01:23.055" v="29653" actId="1076"/>
          <ac:spMkLst>
            <pc:docMk/>
            <pc:sldMk cId="1874726906" sldId="354"/>
            <ac:spMk id="8" creationId="{85921567-5B63-E3B9-F4D9-050414580CD6}"/>
          </ac:spMkLst>
        </pc:spChg>
        <pc:spChg chg="add mod">
          <ac:chgData name="Chris Souther" userId="2627190d-b10c-4d06-b4d6-4d7258a32f45" providerId="ADAL" clId="{2F67C685-0CA1-4397-B1EE-6A70415EFC9E}" dt="2024-11-04T20:20:05.038" v="28552" actId="20577"/>
          <ac:spMkLst>
            <pc:docMk/>
            <pc:sldMk cId="1874726906" sldId="354"/>
            <ac:spMk id="9" creationId="{112ED5AD-21FA-289C-656A-BDB50468D42E}"/>
          </ac:spMkLst>
        </pc:spChg>
        <pc:spChg chg="add mod">
          <ac:chgData name="Chris Souther" userId="2627190d-b10c-4d06-b4d6-4d7258a32f45" providerId="ADAL" clId="{2F67C685-0CA1-4397-B1EE-6A70415EFC9E}" dt="2024-11-04T20:21:01.020" v="28564" actId="20577"/>
          <ac:spMkLst>
            <pc:docMk/>
            <pc:sldMk cId="1874726906" sldId="354"/>
            <ac:spMk id="11" creationId="{EFD218FA-D867-60D9-E207-571075F15F01}"/>
          </ac:spMkLst>
        </pc:spChg>
        <pc:spChg chg="add">
          <ac:chgData name="Chris Souther" userId="2627190d-b10c-4d06-b4d6-4d7258a32f45" providerId="ADAL" clId="{2F67C685-0CA1-4397-B1EE-6A70415EFC9E}" dt="2024-11-04T20:24:29.389" v="28585" actId="11529"/>
          <ac:spMkLst>
            <pc:docMk/>
            <pc:sldMk cId="1874726906" sldId="354"/>
            <ac:spMk id="18" creationId="{ED66AC1D-B97A-8281-4827-D3103CDFAF46}"/>
          </ac:spMkLst>
        </pc:spChg>
        <pc:spChg chg="add mod">
          <ac:chgData name="Chris Souther" userId="2627190d-b10c-4d06-b4d6-4d7258a32f45" providerId="ADAL" clId="{2F67C685-0CA1-4397-B1EE-6A70415EFC9E}" dt="2024-11-04T20:28:34.412" v="28641" actId="1076"/>
          <ac:spMkLst>
            <pc:docMk/>
            <pc:sldMk cId="1874726906" sldId="354"/>
            <ac:spMk id="19" creationId="{A19EF1A7-B7C7-8C76-E654-0F1D0D78D49C}"/>
          </ac:spMkLst>
        </pc:spChg>
        <pc:spChg chg="add mod">
          <ac:chgData name="Chris Souther" userId="2627190d-b10c-4d06-b4d6-4d7258a32f45" providerId="ADAL" clId="{2F67C685-0CA1-4397-B1EE-6A70415EFC9E}" dt="2024-11-04T20:27:02.318" v="28627" actId="20577"/>
          <ac:spMkLst>
            <pc:docMk/>
            <pc:sldMk cId="1874726906" sldId="354"/>
            <ac:spMk id="20" creationId="{8EF4E093-D7FD-1B02-B999-B5224ACBC477}"/>
          </ac:spMkLst>
        </pc:spChg>
        <pc:spChg chg="add mod">
          <ac:chgData name="Chris Souther" userId="2627190d-b10c-4d06-b4d6-4d7258a32f45" providerId="ADAL" clId="{2F67C685-0CA1-4397-B1EE-6A70415EFC9E}" dt="2024-11-04T20:26:51.033" v="28615" actId="20577"/>
          <ac:spMkLst>
            <pc:docMk/>
            <pc:sldMk cId="1874726906" sldId="354"/>
            <ac:spMk id="21" creationId="{076AD3A2-2BDF-7299-C606-386704C0DC65}"/>
          </ac:spMkLst>
        </pc:spChg>
        <pc:spChg chg="add del mod">
          <ac:chgData name="Chris Souther" userId="2627190d-b10c-4d06-b4d6-4d7258a32f45" providerId="ADAL" clId="{2F67C685-0CA1-4397-B1EE-6A70415EFC9E}" dt="2024-11-04T20:30:26.394" v="28652" actId="478"/>
          <ac:spMkLst>
            <pc:docMk/>
            <pc:sldMk cId="1874726906" sldId="354"/>
            <ac:spMk id="30" creationId="{318D9F71-8D0D-D545-6E44-788D3FDC3339}"/>
          </ac:spMkLst>
        </pc:spChg>
        <pc:spChg chg="add mod">
          <ac:chgData name="Chris Souther" userId="2627190d-b10c-4d06-b4d6-4d7258a32f45" providerId="ADAL" clId="{2F67C685-0CA1-4397-B1EE-6A70415EFC9E}" dt="2024-11-04T20:57:50.569" v="29491" actId="404"/>
          <ac:spMkLst>
            <pc:docMk/>
            <pc:sldMk cId="1874726906" sldId="354"/>
            <ac:spMk id="31" creationId="{9BFAF860-6E51-B439-9024-F0DE5E69E775}"/>
          </ac:spMkLst>
        </pc:spChg>
        <pc:spChg chg="add mod">
          <ac:chgData name="Chris Souther" userId="2627190d-b10c-4d06-b4d6-4d7258a32f45" providerId="ADAL" clId="{2F67C685-0CA1-4397-B1EE-6A70415EFC9E}" dt="2024-11-04T20:57:56.407" v="29507" actId="1035"/>
          <ac:spMkLst>
            <pc:docMk/>
            <pc:sldMk cId="1874726906" sldId="354"/>
            <ac:spMk id="32" creationId="{F4C999F2-116F-872A-5824-7CC065C410FA}"/>
          </ac:spMkLst>
        </pc:spChg>
        <pc:spChg chg="add mod">
          <ac:chgData name="Chris Souther" userId="2627190d-b10c-4d06-b4d6-4d7258a32f45" providerId="ADAL" clId="{2F67C685-0CA1-4397-B1EE-6A70415EFC9E}" dt="2024-11-04T20:57:58.376" v="29522" actId="1035"/>
          <ac:spMkLst>
            <pc:docMk/>
            <pc:sldMk cId="1874726906" sldId="354"/>
            <ac:spMk id="33" creationId="{03087E87-6837-437E-BF8F-CE5383195F16}"/>
          </ac:spMkLst>
        </pc:spChg>
        <pc:spChg chg="add mod">
          <ac:chgData name="Chris Souther" userId="2627190d-b10c-4d06-b4d6-4d7258a32f45" providerId="ADAL" clId="{2F67C685-0CA1-4397-B1EE-6A70415EFC9E}" dt="2024-11-04T20:58:01.401" v="29542" actId="1035"/>
          <ac:spMkLst>
            <pc:docMk/>
            <pc:sldMk cId="1874726906" sldId="354"/>
            <ac:spMk id="34" creationId="{7C8CB92F-695F-3EA8-0774-7B95DCDE07C1}"/>
          </ac:spMkLst>
        </pc:spChg>
        <pc:spChg chg="add mod">
          <ac:chgData name="Chris Souther" userId="2627190d-b10c-4d06-b4d6-4d7258a32f45" providerId="ADAL" clId="{2F67C685-0CA1-4397-B1EE-6A70415EFC9E}" dt="2024-11-04T20:59:45.331" v="29584" actId="14100"/>
          <ac:spMkLst>
            <pc:docMk/>
            <pc:sldMk cId="1874726906" sldId="354"/>
            <ac:spMk id="36" creationId="{992C2814-99D1-6B3E-93CC-1F69A57506FC}"/>
          </ac:spMkLst>
        </pc:spChg>
        <pc:spChg chg="add mod">
          <ac:chgData name="Chris Souther" userId="2627190d-b10c-4d06-b4d6-4d7258a32f45" providerId="ADAL" clId="{2F67C685-0CA1-4397-B1EE-6A70415EFC9E}" dt="2024-11-04T21:05:17.033" v="29971" actId="1076"/>
          <ac:spMkLst>
            <pc:docMk/>
            <pc:sldMk cId="1874726906" sldId="354"/>
            <ac:spMk id="37" creationId="{8C58F746-5302-5408-AB48-3D2D4D3D6B41}"/>
          </ac:spMkLst>
        </pc:spChg>
        <pc:spChg chg="add mod">
          <ac:chgData name="Chris Souther" userId="2627190d-b10c-4d06-b4d6-4d7258a32f45" providerId="ADAL" clId="{2F67C685-0CA1-4397-B1EE-6A70415EFC9E}" dt="2024-11-04T21:09:42.307" v="30098" actId="20577"/>
          <ac:spMkLst>
            <pc:docMk/>
            <pc:sldMk cId="1874726906" sldId="354"/>
            <ac:spMk id="45" creationId="{1E56B91D-9FF7-DC8D-9D62-C58E21F9B22C}"/>
          </ac:spMkLst>
        </pc:spChg>
        <pc:grpChg chg="add mod">
          <ac:chgData name="Chris Souther" userId="2627190d-b10c-4d06-b4d6-4d7258a32f45" providerId="ADAL" clId="{2F67C685-0CA1-4397-B1EE-6A70415EFC9E}" dt="2024-11-04T20:59:02.474" v="29546" actId="1076"/>
          <ac:grpSpMkLst>
            <pc:docMk/>
            <pc:sldMk cId="1874726906" sldId="354"/>
            <ac:grpSpMk id="35" creationId="{8E361263-B212-B5DA-AE12-1618AC17A7CF}"/>
          </ac:grpSpMkLst>
        </pc:grpChg>
        <pc:picChg chg="add mod">
          <ac:chgData name="Chris Souther" userId="2627190d-b10c-4d06-b4d6-4d7258a32f45" providerId="ADAL" clId="{2F67C685-0CA1-4397-B1EE-6A70415EFC9E}" dt="2024-11-04T20:22:20.077" v="28571" actId="1076"/>
          <ac:picMkLst>
            <pc:docMk/>
            <pc:sldMk cId="1874726906" sldId="354"/>
            <ac:picMk id="13" creationId="{1AA65A95-1552-0B05-513C-65042687797D}"/>
          </ac:picMkLst>
        </pc:picChg>
        <pc:picChg chg="add mod">
          <ac:chgData name="Chris Souther" userId="2627190d-b10c-4d06-b4d6-4d7258a32f45" providerId="ADAL" clId="{2F67C685-0CA1-4397-B1EE-6A70415EFC9E}" dt="2024-11-04T20:24:02.466" v="28584" actId="1035"/>
          <ac:picMkLst>
            <pc:docMk/>
            <pc:sldMk cId="1874726906" sldId="354"/>
            <ac:picMk id="15" creationId="{4E6DA07D-15AB-FCD9-E8EF-631A9AF4C2E6}"/>
          </ac:picMkLst>
        </pc:picChg>
        <pc:picChg chg="add mod">
          <ac:chgData name="Chris Souther" userId="2627190d-b10c-4d06-b4d6-4d7258a32f45" providerId="ADAL" clId="{2F67C685-0CA1-4397-B1EE-6A70415EFC9E}" dt="2024-11-04T20:24:00.273" v="28581" actId="1076"/>
          <ac:picMkLst>
            <pc:docMk/>
            <pc:sldMk cId="1874726906" sldId="354"/>
            <ac:picMk id="17" creationId="{D487E7DA-DEAE-5F7B-2B14-7204DF48E408}"/>
          </ac:picMkLst>
        </pc:picChg>
        <pc:picChg chg="add mod">
          <ac:chgData name="Chris Souther" userId="2627190d-b10c-4d06-b4d6-4d7258a32f45" providerId="ADAL" clId="{2F67C685-0CA1-4397-B1EE-6A70415EFC9E}" dt="2024-11-04T20:28:00.195" v="28636" actId="207"/>
          <ac:picMkLst>
            <pc:docMk/>
            <pc:sldMk cId="1874726906" sldId="354"/>
            <ac:picMk id="23" creationId="{770191D7-479C-4763-5E88-B06042531DFD}"/>
          </ac:picMkLst>
        </pc:picChg>
        <pc:picChg chg="add mod">
          <ac:chgData name="Chris Souther" userId="2627190d-b10c-4d06-b4d6-4d7258a32f45" providerId="ADAL" clId="{2F67C685-0CA1-4397-B1EE-6A70415EFC9E}" dt="2024-11-04T20:28:41.673" v="28642" actId="1076"/>
          <ac:picMkLst>
            <pc:docMk/>
            <pc:sldMk cId="1874726906" sldId="354"/>
            <ac:picMk id="25" creationId="{43647FAA-6024-BD44-87EE-70AE6A67A0FA}"/>
          </ac:picMkLst>
        </pc:picChg>
        <pc:picChg chg="add mod">
          <ac:chgData name="Chris Souther" userId="2627190d-b10c-4d06-b4d6-4d7258a32f45" providerId="ADAL" clId="{2F67C685-0CA1-4397-B1EE-6A70415EFC9E}" dt="2024-11-04T20:29:16.894" v="28647" actId="1035"/>
          <ac:picMkLst>
            <pc:docMk/>
            <pc:sldMk cId="1874726906" sldId="354"/>
            <ac:picMk id="27" creationId="{747624CF-F2DF-A150-C48C-BCC683B41854}"/>
          </ac:picMkLst>
        </pc:picChg>
        <pc:picChg chg="add mod">
          <ac:chgData name="Chris Souther" userId="2627190d-b10c-4d06-b4d6-4d7258a32f45" providerId="ADAL" clId="{2F67C685-0CA1-4397-B1EE-6A70415EFC9E}" dt="2024-11-04T21:02:17.870" v="29687" actId="1076"/>
          <ac:picMkLst>
            <pc:docMk/>
            <pc:sldMk cId="1874726906" sldId="354"/>
            <ac:picMk id="39" creationId="{CF9A34E5-54FF-251A-290D-AA8C13FDD9BD}"/>
          </ac:picMkLst>
        </pc:picChg>
        <pc:picChg chg="add del mod">
          <ac:chgData name="Chris Souther" userId="2627190d-b10c-4d06-b4d6-4d7258a32f45" providerId="ADAL" clId="{2F67C685-0CA1-4397-B1EE-6A70415EFC9E}" dt="2024-11-04T21:02:32.997" v="29691" actId="478"/>
          <ac:picMkLst>
            <pc:docMk/>
            <pc:sldMk cId="1874726906" sldId="354"/>
            <ac:picMk id="41" creationId="{9B787989-825C-B5A8-098D-88FA3A9A516C}"/>
          </ac:picMkLst>
        </pc:picChg>
        <pc:picChg chg="add mod ord">
          <ac:chgData name="Chris Souther" userId="2627190d-b10c-4d06-b4d6-4d7258a32f45" providerId="ADAL" clId="{2F67C685-0CA1-4397-B1EE-6A70415EFC9E}" dt="2024-11-04T21:04:32.632" v="29967" actId="1038"/>
          <ac:picMkLst>
            <pc:docMk/>
            <pc:sldMk cId="1874726906" sldId="354"/>
            <ac:picMk id="43" creationId="{BA94F63E-55D9-17A6-DE5C-97C44E3DD593}"/>
          </ac:picMkLst>
        </pc:picChg>
        <pc:picChg chg="add mod">
          <ac:chgData name="Chris Souther" userId="2627190d-b10c-4d06-b4d6-4d7258a32f45" providerId="ADAL" clId="{2F67C685-0CA1-4397-B1EE-6A70415EFC9E}" dt="2024-11-04T21:04:56.015" v="29968"/>
          <ac:picMkLst>
            <pc:docMk/>
            <pc:sldMk cId="1874726906" sldId="354"/>
            <ac:picMk id="44" creationId="{0ADDB940-A625-DBCF-FF25-1E07F49EC7AD}"/>
          </ac:picMkLst>
        </pc:picChg>
        <pc:cxnChg chg="add del">
          <ac:chgData name="Chris Souther" userId="2627190d-b10c-4d06-b4d6-4d7258a32f45" providerId="ADAL" clId="{2F67C685-0CA1-4397-B1EE-6A70415EFC9E}" dt="2024-11-04T20:29:56.832" v="28649" actId="478"/>
          <ac:cxnSpMkLst>
            <pc:docMk/>
            <pc:sldMk cId="1874726906" sldId="354"/>
            <ac:cxnSpMk id="29" creationId="{DD1211F2-0CEA-BBC6-0A0B-F1CBEF2355C0}"/>
          </ac:cxnSpMkLst>
        </pc:cxnChg>
      </pc:sldChg>
      <pc:sldMasterChg chg="modTransition modSldLayout">
        <pc:chgData name="Chris Souther" userId="2627190d-b10c-4d06-b4d6-4d7258a32f45" providerId="ADAL" clId="{2F67C685-0CA1-4397-B1EE-6A70415EFC9E}" dt="2024-09-06T15:04:32.618" v="23590"/>
        <pc:sldMasterMkLst>
          <pc:docMk/>
          <pc:sldMasterMk cId="2242401632" sldId="2147483648"/>
        </pc:sldMasterMkLst>
        <pc:sldLayoutChg chg="modTransition">
          <pc:chgData name="Chris Souther" userId="2627190d-b10c-4d06-b4d6-4d7258a32f45" providerId="ADAL" clId="{2F67C685-0CA1-4397-B1EE-6A70415EFC9E}" dt="2024-09-06T15:04:32.618" v="23590"/>
          <pc:sldLayoutMkLst>
            <pc:docMk/>
            <pc:sldMasterMk cId="2242401632" sldId="2147483648"/>
            <pc:sldLayoutMk cId="3467733943" sldId="2147483649"/>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1988424578" sldId="2147483650"/>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3836464369" sldId="2147483651"/>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2794793732" sldId="2147483652"/>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3984770793" sldId="2147483653"/>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3217096043" sldId="2147483654"/>
          </pc:sldLayoutMkLst>
        </pc:sldLayoutChg>
        <pc:sldLayoutChg chg="modTransition">
          <pc:chgData name="Chris Souther" userId="2627190d-b10c-4d06-b4d6-4d7258a32f45" providerId="ADAL" clId="{2F67C685-0CA1-4397-B1EE-6A70415EFC9E}" dt="2024-09-06T15:04:32.618" v="23590"/>
          <pc:sldLayoutMkLst>
            <pc:docMk/>
            <pc:sldMasterMk cId="2242401632" sldId="2147483648"/>
            <pc:sldLayoutMk cId="842047915" sldId="2147483664"/>
          </pc:sldLayoutMkLst>
        </pc:sldLayoutChg>
      </pc:sldMasterChg>
      <pc:sldMasterChg chg="modTransition delSldLayout modSldLayout">
        <pc:chgData name="Chris Souther" userId="2627190d-b10c-4d06-b4d6-4d7258a32f45" providerId="ADAL" clId="{2F67C685-0CA1-4397-B1EE-6A70415EFC9E}" dt="2024-09-06T15:04:32.618" v="23590"/>
        <pc:sldMasterMkLst>
          <pc:docMk/>
          <pc:sldMasterMk cId="2314261573" sldId="2147483655"/>
        </pc:sldMasterMkLst>
        <pc:sldLayoutChg chg="modTransition">
          <pc:chgData name="Chris Souther" userId="2627190d-b10c-4d06-b4d6-4d7258a32f45" providerId="ADAL" clId="{2F67C685-0CA1-4397-B1EE-6A70415EFC9E}" dt="2024-09-06T15:04:32.618" v="23590"/>
          <pc:sldLayoutMkLst>
            <pc:docMk/>
            <pc:sldMasterMk cId="2314261573" sldId="2147483655"/>
            <pc:sldLayoutMk cId="332925393" sldId="2147483656"/>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2216723474" sldId="2147483657"/>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2387861459" sldId="2147483658"/>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1948576413" sldId="2147483659"/>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3823909160" sldId="2147483660"/>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3822406481" sldId="2147483661"/>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1949814623" sldId="2147483662"/>
          </pc:sldLayoutMkLst>
        </pc:sldLayoutChg>
        <pc:sldLayoutChg chg="modTransition">
          <pc:chgData name="Chris Souther" userId="2627190d-b10c-4d06-b4d6-4d7258a32f45" providerId="ADAL" clId="{2F67C685-0CA1-4397-B1EE-6A70415EFC9E}" dt="2024-09-06T15:04:32.618" v="23590"/>
          <pc:sldLayoutMkLst>
            <pc:docMk/>
            <pc:sldMasterMk cId="2314261573" sldId="2147483655"/>
            <pc:sldLayoutMk cId="3405238078" sldId="2147483663"/>
          </pc:sldLayoutMkLst>
        </pc:sldLayoutChg>
        <pc:sldLayoutChg chg="del">
          <pc:chgData name="Chris Souther" userId="2627190d-b10c-4d06-b4d6-4d7258a32f45" providerId="ADAL" clId="{2F67C685-0CA1-4397-B1EE-6A70415EFC9E}" dt="2024-08-30T18:25:50.549" v="8857" actId="47"/>
          <pc:sldLayoutMkLst>
            <pc:docMk/>
            <pc:sldMasterMk cId="2314261573" sldId="2147483655"/>
            <pc:sldLayoutMk cId="715143456" sldId="2147483665"/>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420940-B966-4BEB-88B0-890E97339C39}"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883E3C58-677D-49E0-8725-2E8EF50ABA0B}">
      <dgm:prSet phldrT="[Text]"/>
      <dgm:spPr>
        <a:effectLst>
          <a:outerShdw blurRad="50800" dist="38100" dir="2700000" algn="tl" rotWithShape="0">
            <a:prstClr val="black">
              <a:alpha val="40000"/>
            </a:prstClr>
          </a:outerShdw>
        </a:effectLst>
      </dgm:spPr>
      <dgm:t>
        <a:bodyPr/>
        <a:lstStyle/>
        <a:p>
          <a:r>
            <a:rPr lang="en-US"/>
            <a:t>Create a Marcom Center of Excellence</a:t>
          </a:r>
        </a:p>
      </dgm:t>
    </dgm:pt>
    <dgm:pt modelId="{DB2D6CB8-ECB4-4095-B183-3EFF4942588B}" type="sibTrans" cxnId="{5D1C0E9B-D18A-4030-A312-AEA4C5521927}">
      <dgm:prSet/>
      <dgm:spPr/>
      <dgm:t>
        <a:bodyPr/>
        <a:lstStyle/>
        <a:p>
          <a:endParaRPr lang="en-US"/>
        </a:p>
      </dgm:t>
    </dgm:pt>
    <dgm:pt modelId="{68CCE3D8-7642-4002-99C3-C96BF7C6A038}" type="parTrans" cxnId="{5D1C0E9B-D18A-4030-A312-AEA4C5521927}">
      <dgm:prSet/>
      <dgm:spPr/>
      <dgm:t>
        <a:bodyPr/>
        <a:lstStyle/>
        <a:p>
          <a:endParaRPr lang="en-US"/>
        </a:p>
      </dgm:t>
    </dgm:pt>
    <dgm:pt modelId="{BC7940CB-2943-44AE-B674-9E1F82BA6618}">
      <dgm:prSet phldrT="[Text]"/>
      <dgm:spPr>
        <a:effectLst>
          <a:outerShdw blurRad="50800" dist="38100" dir="2700000" algn="tl" rotWithShape="0">
            <a:prstClr val="black">
              <a:alpha val="40000"/>
            </a:prstClr>
          </a:outerShdw>
        </a:effectLst>
      </dgm:spPr>
      <dgm:t>
        <a:bodyPr/>
        <a:lstStyle/>
        <a:p>
          <a:r>
            <a:rPr lang="en-US"/>
            <a:t>From our product web pages to our conference signage, we want to ensure consistency and a “customer first” philosophy in everything we create. </a:t>
          </a:r>
        </a:p>
      </dgm:t>
    </dgm:pt>
    <dgm:pt modelId="{789DE9BA-C55D-4030-A79F-81900CEB1E98}" type="sibTrans" cxnId="{BA99ADAC-054A-454A-8D55-B7DCEDA969F8}">
      <dgm:prSet/>
      <dgm:spPr/>
      <dgm:t>
        <a:bodyPr/>
        <a:lstStyle/>
        <a:p>
          <a:endParaRPr lang="en-US"/>
        </a:p>
      </dgm:t>
    </dgm:pt>
    <dgm:pt modelId="{97CA3909-7F6F-4B2C-A57F-61E42C73F145}" type="parTrans" cxnId="{BA99ADAC-054A-454A-8D55-B7DCEDA969F8}">
      <dgm:prSet/>
      <dgm:spPr/>
      <dgm:t>
        <a:bodyPr/>
        <a:lstStyle/>
        <a:p>
          <a:endParaRPr lang="en-US"/>
        </a:p>
      </dgm:t>
    </dgm:pt>
    <dgm:pt modelId="{1F95E5F4-0E5A-4905-A2D3-65D1CBC241BB}">
      <dgm:prSet phldrT="[Text]"/>
      <dgm:spPr>
        <a:effectLst>
          <a:outerShdw blurRad="50800" dist="38100" dir="2700000" algn="tl" rotWithShape="0">
            <a:prstClr val="black">
              <a:alpha val="40000"/>
            </a:prstClr>
          </a:outerShdw>
        </a:effectLst>
      </dgm:spPr>
      <dgm:t>
        <a:bodyPr/>
        <a:lstStyle/>
        <a:p>
          <a:r>
            <a:rPr lang="en-US"/>
            <a:t>Ensure cross-functional Integration with sales, product, portfolio, operations, and leadership, so that everything we do answers the question, “This ties back to our strategy of (x).”</a:t>
          </a:r>
        </a:p>
      </dgm:t>
    </dgm:pt>
    <dgm:pt modelId="{EED421F2-96AA-49C4-B5EB-7C1A488E57DD}" type="sibTrans" cxnId="{8E24775F-01A5-49DA-A751-B5D8D8D2DD3D}">
      <dgm:prSet/>
      <dgm:spPr/>
      <dgm:t>
        <a:bodyPr/>
        <a:lstStyle/>
        <a:p>
          <a:endParaRPr lang="en-US"/>
        </a:p>
      </dgm:t>
    </dgm:pt>
    <dgm:pt modelId="{BC17D46E-3773-46B2-9CE1-CF19F81229A5}" type="parTrans" cxnId="{8E24775F-01A5-49DA-A751-B5D8D8D2DD3D}">
      <dgm:prSet/>
      <dgm:spPr/>
      <dgm:t>
        <a:bodyPr/>
        <a:lstStyle/>
        <a:p>
          <a:endParaRPr lang="en-US"/>
        </a:p>
      </dgm:t>
    </dgm:pt>
    <dgm:pt modelId="{E8650E68-042C-4473-92E5-6AE139459A16}">
      <dgm:prSet phldrT="[Text]"/>
      <dgm:spPr>
        <a:effectLst>
          <a:outerShdw blurRad="50800" dist="38100" dir="2700000" algn="tl" rotWithShape="0">
            <a:prstClr val="black">
              <a:alpha val="40000"/>
            </a:prstClr>
          </a:outerShdw>
        </a:effectLst>
      </dgm:spPr>
      <dgm:t>
        <a:bodyPr/>
        <a:lstStyle/>
        <a:p>
          <a:r>
            <a:rPr lang="en-US"/>
            <a:t>Develop a “One NA ELDS” Internal Communications Program</a:t>
          </a:r>
        </a:p>
      </dgm:t>
    </dgm:pt>
    <dgm:pt modelId="{19E37D2A-2322-4291-9336-BA7D3EDFA496}" type="sibTrans" cxnId="{F4D9FF16-C2E6-4923-9FD9-0310F369E0DB}">
      <dgm:prSet/>
      <dgm:spPr/>
      <dgm:t>
        <a:bodyPr/>
        <a:lstStyle/>
        <a:p>
          <a:endParaRPr lang="en-US"/>
        </a:p>
      </dgm:t>
    </dgm:pt>
    <dgm:pt modelId="{5A562953-9A5A-4325-B212-09A3625A2F6E}" type="parTrans" cxnId="{F4D9FF16-C2E6-4923-9FD9-0310F369E0DB}">
      <dgm:prSet/>
      <dgm:spPr/>
      <dgm:t>
        <a:bodyPr/>
        <a:lstStyle/>
        <a:p>
          <a:endParaRPr lang="en-US"/>
        </a:p>
      </dgm:t>
    </dgm:pt>
    <dgm:pt modelId="{B81F4C1C-D69B-498F-92AA-DC0642BBE17F}">
      <dgm:prSet phldrT="[Text]"/>
      <dgm:spPr>
        <a:effectLst>
          <a:outerShdw blurRad="50800" dist="38100" dir="2700000" algn="tl" rotWithShape="0">
            <a:prstClr val="black">
              <a:alpha val="40000"/>
            </a:prstClr>
          </a:outerShdw>
        </a:effectLst>
      </dgm:spPr>
      <dgm:t>
        <a:bodyPr/>
        <a:lstStyle/>
        <a:p>
          <a:r>
            <a:rPr lang="en-US"/>
            <a:t>Create a regular cadence of top-down communication to keep everyone informed and engaged with their BL.</a:t>
          </a:r>
        </a:p>
      </dgm:t>
    </dgm:pt>
    <dgm:pt modelId="{9E337737-C69F-47ED-9A71-78140B284A4B}" type="sibTrans" cxnId="{990E9364-CFFB-4C2A-A4CA-A288C5EBF3BC}">
      <dgm:prSet/>
      <dgm:spPr/>
      <dgm:t>
        <a:bodyPr/>
        <a:lstStyle/>
        <a:p>
          <a:endParaRPr lang="en-US"/>
        </a:p>
      </dgm:t>
    </dgm:pt>
    <dgm:pt modelId="{AEF02766-4502-435D-904E-D2022DAFC81D}" type="parTrans" cxnId="{990E9364-CFFB-4C2A-A4CA-A288C5EBF3BC}">
      <dgm:prSet/>
      <dgm:spPr/>
      <dgm:t>
        <a:bodyPr/>
        <a:lstStyle/>
        <a:p>
          <a:endParaRPr lang="en-US"/>
        </a:p>
      </dgm:t>
    </dgm:pt>
    <dgm:pt modelId="{A6F55AD1-E853-4DD4-B749-5AEF6EF036B0}">
      <dgm:prSet phldrT="[Text]"/>
      <dgm:spPr>
        <a:effectLst>
          <a:outerShdw blurRad="50800" dist="38100" dir="2700000" algn="tl" rotWithShape="0">
            <a:prstClr val="black">
              <a:alpha val="40000"/>
            </a:prstClr>
          </a:outerShdw>
        </a:effectLst>
      </dgm:spPr>
      <dgm:t>
        <a:bodyPr/>
        <a:lstStyle/>
        <a:p>
          <a:r>
            <a:rPr lang="en-US"/>
            <a:t>Continue to build a culture of open communication and continuous improvement, giving everyone an opportunity to engage and be part of the future of the NA ELDS BL.</a:t>
          </a:r>
        </a:p>
      </dgm:t>
    </dgm:pt>
    <dgm:pt modelId="{20247C06-6260-4F93-9AD0-AADE047B5C62}" type="sibTrans" cxnId="{3FA1DEFD-E46E-4C34-950F-67C60AB635DB}">
      <dgm:prSet/>
      <dgm:spPr/>
      <dgm:t>
        <a:bodyPr/>
        <a:lstStyle/>
        <a:p>
          <a:endParaRPr lang="en-US"/>
        </a:p>
      </dgm:t>
    </dgm:pt>
    <dgm:pt modelId="{3F9B7526-2FEE-4211-90BD-DB3F2A5A08F6}" type="parTrans" cxnId="{3FA1DEFD-E46E-4C34-950F-67C60AB635DB}">
      <dgm:prSet/>
      <dgm:spPr/>
      <dgm:t>
        <a:bodyPr/>
        <a:lstStyle/>
        <a:p>
          <a:endParaRPr lang="en-US"/>
        </a:p>
      </dgm:t>
    </dgm:pt>
    <dgm:pt modelId="{56354B65-82EF-4C8D-9BD5-F94D4C96442B}">
      <dgm:prSet phldrT="[Text]"/>
      <dgm:spPr>
        <a:effectLst>
          <a:outerShdw blurRad="50800" dist="38100" dir="5400000" algn="t" rotWithShape="0">
            <a:prstClr val="black">
              <a:alpha val="40000"/>
            </a:prstClr>
          </a:outerShdw>
        </a:effectLst>
      </dgm:spPr>
      <dgm:t>
        <a:bodyPr/>
        <a:lstStyle/>
        <a:p>
          <a:r>
            <a:rPr lang="en-US"/>
            <a:t>Market Awareness and Lead Gen</a:t>
          </a:r>
        </a:p>
      </dgm:t>
    </dgm:pt>
    <dgm:pt modelId="{8C67294A-48A3-4FBF-A8A3-2D2DC65696B3}" type="sibTrans" cxnId="{E21626A9-56A1-4AD8-A476-6E93BCAEAEE4}">
      <dgm:prSet/>
      <dgm:spPr/>
      <dgm:t>
        <a:bodyPr/>
        <a:lstStyle/>
        <a:p>
          <a:endParaRPr lang="en-US"/>
        </a:p>
      </dgm:t>
    </dgm:pt>
    <dgm:pt modelId="{1244F89A-06EF-4F87-A3DF-F4A4A73B8AD0}" type="parTrans" cxnId="{E21626A9-56A1-4AD8-A476-6E93BCAEAEE4}">
      <dgm:prSet/>
      <dgm:spPr/>
      <dgm:t>
        <a:bodyPr/>
        <a:lstStyle/>
        <a:p>
          <a:endParaRPr lang="en-US"/>
        </a:p>
      </dgm:t>
    </dgm:pt>
    <dgm:pt modelId="{430B6C32-EDB9-47FE-8FB9-AC36BDFCD9AE}">
      <dgm:prSet phldrT="[Text]"/>
      <dgm:spPr>
        <a:effectLst>
          <a:outerShdw blurRad="50800" dist="38100" dir="5400000" algn="t" rotWithShape="0">
            <a:prstClr val="black">
              <a:alpha val="40000"/>
            </a:prstClr>
          </a:outerShdw>
        </a:effectLst>
      </dgm:spPr>
      <dgm:t>
        <a:bodyPr/>
        <a:lstStyle/>
        <a:p>
          <a:r>
            <a:rPr lang="en-US" dirty="0"/>
            <a:t>Expand awareness for ELDS products in North America.</a:t>
          </a:r>
        </a:p>
      </dgm:t>
    </dgm:pt>
    <dgm:pt modelId="{C0B66E0B-4F56-4B64-981C-8EAA1B3A9E7F}" type="sibTrans" cxnId="{8BBE8619-DDC5-4725-A4FD-DFED4501E043}">
      <dgm:prSet/>
      <dgm:spPr/>
      <dgm:t>
        <a:bodyPr/>
        <a:lstStyle/>
        <a:p>
          <a:endParaRPr lang="en-US"/>
        </a:p>
      </dgm:t>
    </dgm:pt>
    <dgm:pt modelId="{593236D8-C1FD-4B72-A396-60448C8658AE}" type="parTrans" cxnId="{8BBE8619-DDC5-4725-A4FD-DFED4501E043}">
      <dgm:prSet/>
      <dgm:spPr/>
      <dgm:t>
        <a:bodyPr/>
        <a:lstStyle/>
        <a:p>
          <a:endParaRPr lang="en-US"/>
        </a:p>
      </dgm:t>
    </dgm:pt>
    <dgm:pt modelId="{BF7C53E6-3A98-498C-98FD-4ADAE4EACAA0}">
      <dgm:prSet phldrT="[Text]"/>
      <dgm:spPr>
        <a:effectLst>
          <a:outerShdw blurRad="50800" dist="38100" dir="5400000" algn="t" rotWithShape="0">
            <a:prstClr val="black">
              <a:alpha val="40000"/>
            </a:prstClr>
          </a:outerShdw>
        </a:effectLst>
      </dgm:spPr>
      <dgm:t>
        <a:bodyPr/>
        <a:lstStyle/>
        <a:p>
          <a:r>
            <a:rPr lang="en-US" dirty="0"/>
            <a:t>Use Marcom activities effectively to generate new leads.</a:t>
          </a:r>
        </a:p>
      </dgm:t>
    </dgm:pt>
    <dgm:pt modelId="{7F0309FD-9AEC-4800-BCA7-1F788CA64281}" type="sibTrans" cxnId="{4A62E64F-EAD7-475F-AF9A-05914CD7E2A5}">
      <dgm:prSet/>
      <dgm:spPr/>
      <dgm:t>
        <a:bodyPr/>
        <a:lstStyle/>
        <a:p>
          <a:endParaRPr lang="en-US"/>
        </a:p>
      </dgm:t>
    </dgm:pt>
    <dgm:pt modelId="{4D17E680-B3CD-4233-B065-E93C3D7A5DA5}" type="parTrans" cxnId="{4A62E64F-EAD7-475F-AF9A-05914CD7E2A5}">
      <dgm:prSet/>
      <dgm:spPr/>
      <dgm:t>
        <a:bodyPr/>
        <a:lstStyle/>
        <a:p>
          <a:endParaRPr lang="en-US"/>
        </a:p>
      </dgm:t>
    </dgm:pt>
    <dgm:pt modelId="{77D3E4F7-BD7D-4783-83D8-8786CD4654D6}">
      <dgm:prSet phldrT="[Text]"/>
      <dgm:spPr>
        <a:effectLst>
          <a:outerShdw blurRad="50800" dist="38100" dir="5400000" algn="t" rotWithShape="0">
            <a:prstClr val="black">
              <a:alpha val="40000"/>
            </a:prstClr>
          </a:outerShdw>
        </a:effectLst>
      </dgm:spPr>
      <dgm:t>
        <a:bodyPr/>
        <a:lstStyle/>
        <a:p>
          <a:r>
            <a:rPr lang="en-US" dirty="0"/>
            <a:t>Maximize and amplify our product launch and product communication activities so they aren’t just “publish once and done.”</a:t>
          </a:r>
        </a:p>
      </dgm:t>
    </dgm:pt>
    <dgm:pt modelId="{3E022B2F-EAE9-4328-869E-0BD7BFE38542}" type="parTrans" cxnId="{2F124575-66E6-46E4-83FC-AFE0DF48A55B}">
      <dgm:prSet/>
      <dgm:spPr/>
      <dgm:t>
        <a:bodyPr/>
        <a:lstStyle/>
        <a:p>
          <a:endParaRPr lang="en-US"/>
        </a:p>
      </dgm:t>
    </dgm:pt>
    <dgm:pt modelId="{72BE0A91-0545-4827-9A58-5901A4B7D026}" type="sibTrans" cxnId="{2F124575-66E6-46E4-83FC-AFE0DF48A55B}">
      <dgm:prSet/>
      <dgm:spPr/>
      <dgm:t>
        <a:bodyPr/>
        <a:lstStyle/>
        <a:p>
          <a:endParaRPr lang="en-US"/>
        </a:p>
      </dgm:t>
    </dgm:pt>
    <dgm:pt modelId="{D239180F-5B67-42DD-8FEE-BABB01B4A975}">
      <dgm:prSet phldrT="[Text]"/>
      <dgm:spPr>
        <a:effectLst>
          <a:outerShdw blurRad="50800" dist="38100" dir="5400000" algn="t" rotWithShape="0">
            <a:prstClr val="black">
              <a:alpha val="40000"/>
            </a:prstClr>
          </a:outerShdw>
        </a:effectLst>
      </dgm:spPr>
      <dgm:t>
        <a:bodyPr/>
        <a:lstStyle/>
        <a:p>
          <a:r>
            <a:rPr lang="en-US" dirty="0"/>
            <a:t>Build and support the brand at the local and national levels.</a:t>
          </a:r>
        </a:p>
      </dgm:t>
    </dgm:pt>
    <dgm:pt modelId="{856130A9-422B-44A9-B518-BB1182231F4C}" type="parTrans" cxnId="{CDEADACE-95D4-44E6-8449-5AB40E4455EC}">
      <dgm:prSet/>
      <dgm:spPr/>
    </dgm:pt>
    <dgm:pt modelId="{9BE19571-9EDE-4511-ADEF-533F2DB5D2DC}" type="sibTrans" cxnId="{CDEADACE-95D4-44E6-8449-5AB40E4455EC}">
      <dgm:prSet/>
      <dgm:spPr/>
    </dgm:pt>
    <dgm:pt modelId="{94113620-75A6-46AE-9BA1-CF8DA0906E29}" type="pres">
      <dgm:prSet presAssocID="{30420940-B966-4BEB-88B0-890E97339C39}" presName="linear" presStyleCnt="0">
        <dgm:presLayoutVars>
          <dgm:dir/>
          <dgm:resizeHandles val="exact"/>
        </dgm:presLayoutVars>
      </dgm:prSet>
      <dgm:spPr/>
    </dgm:pt>
    <dgm:pt modelId="{2094C0F3-ECB0-4F0F-8758-229FE3FD1F65}" type="pres">
      <dgm:prSet presAssocID="{56354B65-82EF-4C8D-9BD5-F94D4C96442B}" presName="comp" presStyleCnt="0"/>
      <dgm:spPr/>
    </dgm:pt>
    <dgm:pt modelId="{DD3E624A-EDDB-4BF0-96C5-063F31F1B8A7}" type="pres">
      <dgm:prSet presAssocID="{56354B65-82EF-4C8D-9BD5-F94D4C96442B}" presName="box" presStyleLbl="node1" presStyleIdx="0" presStyleCnt="3" custLinFactNeighborX="4291" custLinFactNeighborY="-89927"/>
      <dgm:spPr/>
    </dgm:pt>
    <dgm:pt modelId="{8A12772C-15F2-432C-82FD-251589D65164}" type="pres">
      <dgm:prSet presAssocID="{56354B65-82EF-4C8D-9BD5-F94D4C96442B}" presName="img" presStyleLbl="fgImgPlace1" presStyleIdx="0" presStyleCnt="3"/>
      <dgm:spPr>
        <a:blipFill>
          <a:blip xmlns:r="http://schemas.openxmlformats.org/officeDocument/2006/relationships" r:embed="rId1"/>
          <a:srcRect/>
          <a:stretch>
            <a:fillRect l="-18000" r="-18000"/>
          </a:stretch>
        </a:blipFill>
      </dgm:spPr>
    </dgm:pt>
    <dgm:pt modelId="{FA175BEE-2F33-4EC6-9743-2FB5566AB945}" type="pres">
      <dgm:prSet presAssocID="{56354B65-82EF-4C8D-9BD5-F94D4C96442B}" presName="text" presStyleLbl="node1" presStyleIdx="0" presStyleCnt="3">
        <dgm:presLayoutVars>
          <dgm:bulletEnabled val="1"/>
        </dgm:presLayoutVars>
      </dgm:prSet>
      <dgm:spPr/>
    </dgm:pt>
    <dgm:pt modelId="{122A90CB-994D-433C-99F4-986113B6BCCB}" type="pres">
      <dgm:prSet presAssocID="{8C67294A-48A3-4FBF-A8A3-2D2DC65696B3}" presName="spacer" presStyleCnt="0"/>
      <dgm:spPr/>
    </dgm:pt>
    <dgm:pt modelId="{2462ADC7-178F-404E-ACBC-A5C3A8C1F861}" type="pres">
      <dgm:prSet presAssocID="{E8650E68-042C-4473-92E5-6AE139459A16}" presName="comp" presStyleCnt="0"/>
      <dgm:spPr/>
    </dgm:pt>
    <dgm:pt modelId="{04BA2FB6-3599-4E9C-A085-09C9026ADBA8}" type="pres">
      <dgm:prSet presAssocID="{E8650E68-042C-4473-92E5-6AE139459A16}" presName="box" presStyleLbl="node1" presStyleIdx="1" presStyleCnt="3"/>
      <dgm:spPr/>
    </dgm:pt>
    <dgm:pt modelId="{8C34780A-39AE-4F60-8631-6090FDD2485B}" type="pres">
      <dgm:prSet presAssocID="{E8650E68-042C-4473-92E5-6AE139459A1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dgm:spPr>
    </dgm:pt>
    <dgm:pt modelId="{1477268C-54F7-4F2F-B4A3-0BC93E491C75}" type="pres">
      <dgm:prSet presAssocID="{E8650E68-042C-4473-92E5-6AE139459A16}" presName="text" presStyleLbl="node1" presStyleIdx="1" presStyleCnt="3">
        <dgm:presLayoutVars>
          <dgm:bulletEnabled val="1"/>
        </dgm:presLayoutVars>
      </dgm:prSet>
      <dgm:spPr/>
    </dgm:pt>
    <dgm:pt modelId="{28554E2C-0FC2-4207-A00D-4E485695E96E}" type="pres">
      <dgm:prSet presAssocID="{19E37D2A-2322-4291-9336-BA7D3EDFA496}" presName="spacer" presStyleCnt="0"/>
      <dgm:spPr/>
    </dgm:pt>
    <dgm:pt modelId="{7F71E59B-E6F1-47BB-AFB3-9E21C9257483}" type="pres">
      <dgm:prSet presAssocID="{883E3C58-677D-49E0-8725-2E8EF50ABA0B}" presName="comp" presStyleCnt="0"/>
      <dgm:spPr/>
    </dgm:pt>
    <dgm:pt modelId="{CAA56D37-611E-4E1B-AE89-7C34136F9A37}" type="pres">
      <dgm:prSet presAssocID="{883E3C58-677D-49E0-8725-2E8EF50ABA0B}" presName="box" presStyleLbl="node1" presStyleIdx="2" presStyleCnt="3" custLinFactNeighborX="721" custLinFactNeighborY="0"/>
      <dgm:spPr/>
    </dgm:pt>
    <dgm:pt modelId="{A8D9AC6C-DD8D-43D8-81FF-63C2345B7DA0}" type="pres">
      <dgm:prSet presAssocID="{883E3C58-677D-49E0-8725-2E8EF50ABA0B}"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dgm:spPr>
    </dgm:pt>
    <dgm:pt modelId="{DB400AB3-6FF7-4727-8996-8146BFD47249}" type="pres">
      <dgm:prSet presAssocID="{883E3C58-677D-49E0-8725-2E8EF50ABA0B}" presName="text" presStyleLbl="node1" presStyleIdx="2" presStyleCnt="3">
        <dgm:presLayoutVars>
          <dgm:bulletEnabled val="1"/>
        </dgm:presLayoutVars>
      </dgm:prSet>
      <dgm:spPr/>
    </dgm:pt>
  </dgm:ptLst>
  <dgm:cxnLst>
    <dgm:cxn modelId="{91B57304-9192-4BEE-8251-CCA7AF30DF76}" type="presOf" srcId="{1F95E5F4-0E5A-4905-A2D3-65D1CBC241BB}" destId="{DB400AB3-6FF7-4727-8996-8146BFD47249}" srcOrd="1" destOrd="2" presId="urn:microsoft.com/office/officeart/2005/8/layout/vList4"/>
    <dgm:cxn modelId="{766ED309-3513-48D4-A87A-903027782B94}" type="presOf" srcId="{BF7C53E6-3A98-498C-98FD-4ADAE4EACAA0}" destId="{FA175BEE-2F33-4EC6-9743-2FB5566AB945}" srcOrd="1" destOrd="3" presId="urn:microsoft.com/office/officeart/2005/8/layout/vList4"/>
    <dgm:cxn modelId="{262B8C0C-5180-40A1-B45B-A5022CC620FB}" type="presOf" srcId="{B81F4C1C-D69B-498F-92AA-DC0642BBE17F}" destId="{1477268C-54F7-4F2F-B4A3-0BC93E491C75}" srcOrd="1" destOrd="1" presId="urn:microsoft.com/office/officeart/2005/8/layout/vList4"/>
    <dgm:cxn modelId="{F4D9FF16-C2E6-4923-9FD9-0310F369E0DB}" srcId="{30420940-B966-4BEB-88B0-890E97339C39}" destId="{E8650E68-042C-4473-92E5-6AE139459A16}" srcOrd="1" destOrd="0" parTransId="{5A562953-9A5A-4325-B212-09A3625A2F6E}" sibTransId="{19E37D2A-2322-4291-9336-BA7D3EDFA496}"/>
    <dgm:cxn modelId="{8BBE8619-DDC5-4725-A4FD-DFED4501E043}" srcId="{56354B65-82EF-4C8D-9BD5-F94D4C96442B}" destId="{430B6C32-EDB9-47FE-8FB9-AC36BDFCD9AE}" srcOrd="0" destOrd="0" parTransId="{593236D8-C1FD-4B72-A396-60448C8658AE}" sibTransId="{C0B66E0B-4F56-4B64-981C-8EAA1B3A9E7F}"/>
    <dgm:cxn modelId="{C74E401A-0203-4957-A5A3-3130DC300932}" type="presOf" srcId="{A6F55AD1-E853-4DD4-B749-5AEF6EF036B0}" destId="{1477268C-54F7-4F2F-B4A3-0BC93E491C75}" srcOrd="1" destOrd="2" presId="urn:microsoft.com/office/officeart/2005/8/layout/vList4"/>
    <dgm:cxn modelId="{7CAD7D20-06A1-4132-807F-2F4B59F97C78}" type="presOf" srcId="{E8650E68-042C-4473-92E5-6AE139459A16}" destId="{04BA2FB6-3599-4E9C-A085-09C9026ADBA8}" srcOrd="0" destOrd="0" presId="urn:microsoft.com/office/officeart/2005/8/layout/vList4"/>
    <dgm:cxn modelId="{7AA3D425-17BF-460D-B062-CBC56AC31404}" type="presOf" srcId="{430B6C32-EDB9-47FE-8FB9-AC36BDFCD9AE}" destId="{DD3E624A-EDDB-4BF0-96C5-063F31F1B8A7}" srcOrd="0" destOrd="1" presId="urn:microsoft.com/office/officeart/2005/8/layout/vList4"/>
    <dgm:cxn modelId="{915EBE31-6EBB-4DAE-ACD6-35566E0DBC43}" type="presOf" srcId="{883E3C58-677D-49E0-8725-2E8EF50ABA0B}" destId="{DB400AB3-6FF7-4727-8996-8146BFD47249}" srcOrd="1" destOrd="0" presId="urn:microsoft.com/office/officeart/2005/8/layout/vList4"/>
    <dgm:cxn modelId="{16FD1A33-68D2-4A44-868B-370ABE3F02CA}" type="presOf" srcId="{77D3E4F7-BD7D-4783-83D8-8786CD4654D6}" destId="{FA175BEE-2F33-4EC6-9743-2FB5566AB945}" srcOrd="1" destOrd="4" presId="urn:microsoft.com/office/officeart/2005/8/layout/vList4"/>
    <dgm:cxn modelId="{8CCB7A5E-5204-4CF9-AAC3-C56E45D414CF}" type="presOf" srcId="{D239180F-5B67-42DD-8FEE-BABB01B4A975}" destId="{DD3E624A-EDDB-4BF0-96C5-063F31F1B8A7}" srcOrd="0" destOrd="2" presId="urn:microsoft.com/office/officeart/2005/8/layout/vList4"/>
    <dgm:cxn modelId="{8E24775F-01A5-49DA-A751-B5D8D8D2DD3D}" srcId="{883E3C58-677D-49E0-8725-2E8EF50ABA0B}" destId="{1F95E5F4-0E5A-4905-A2D3-65D1CBC241BB}" srcOrd="1" destOrd="0" parTransId="{BC17D46E-3773-46B2-9CE1-CF19F81229A5}" sibTransId="{EED421F2-96AA-49C4-B5EB-7C1A488E57DD}"/>
    <dgm:cxn modelId="{990E9364-CFFB-4C2A-A4CA-A288C5EBF3BC}" srcId="{E8650E68-042C-4473-92E5-6AE139459A16}" destId="{B81F4C1C-D69B-498F-92AA-DC0642BBE17F}" srcOrd="0" destOrd="0" parTransId="{AEF02766-4502-435D-904E-D2022DAFC81D}" sibTransId="{9E337737-C69F-47ED-9A71-78140B284A4B}"/>
    <dgm:cxn modelId="{86F10F6F-F877-4129-B967-DB0E81F5109E}" type="presOf" srcId="{30420940-B966-4BEB-88B0-890E97339C39}" destId="{94113620-75A6-46AE-9BA1-CF8DA0906E29}" srcOrd="0" destOrd="0" presId="urn:microsoft.com/office/officeart/2005/8/layout/vList4"/>
    <dgm:cxn modelId="{4A62E64F-EAD7-475F-AF9A-05914CD7E2A5}" srcId="{56354B65-82EF-4C8D-9BD5-F94D4C96442B}" destId="{BF7C53E6-3A98-498C-98FD-4ADAE4EACAA0}" srcOrd="2" destOrd="0" parTransId="{4D17E680-B3CD-4233-B065-E93C3D7A5DA5}" sibTransId="{7F0309FD-9AEC-4800-BCA7-1F788CA64281}"/>
    <dgm:cxn modelId="{F8556E72-1711-48CC-A456-46C55802B72E}" type="presOf" srcId="{A6F55AD1-E853-4DD4-B749-5AEF6EF036B0}" destId="{04BA2FB6-3599-4E9C-A085-09C9026ADBA8}" srcOrd="0" destOrd="2" presId="urn:microsoft.com/office/officeart/2005/8/layout/vList4"/>
    <dgm:cxn modelId="{2F124575-66E6-46E4-83FC-AFE0DF48A55B}" srcId="{56354B65-82EF-4C8D-9BD5-F94D4C96442B}" destId="{77D3E4F7-BD7D-4783-83D8-8786CD4654D6}" srcOrd="3" destOrd="0" parTransId="{3E022B2F-EAE9-4328-869E-0BD7BFE38542}" sibTransId="{72BE0A91-0545-4827-9A58-5901A4B7D026}"/>
    <dgm:cxn modelId="{A2F66E58-EAD5-4582-9BB6-2878377BD0B1}" type="presOf" srcId="{BF7C53E6-3A98-498C-98FD-4ADAE4EACAA0}" destId="{DD3E624A-EDDB-4BF0-96C5-063F31F1B8A7}" srcOrd="0" destOrd="3" presId="urn:microsoft.com/office/officeart/2005/8/layout/vList4"/>
    <dgm:cxn modelId="{4492AF94-A078-4F50-A952-BB57E701654F}" type="presOf" srcId="{883E3C58-677D-49E0-8725-2E8EF50ABA0B}" destId="{CAA56D37-611E-4E1B-AE89-7C34136F9A37}" srcOrd="0" destOrd="0" presId="urn:microsoft.com/office/officeart/2005/8/layout/vList4"/>
    <dgm:cxn modelId="{5D1C0E9B-D18A-4030-A312-AEA4C5521927}" srcId="{30420940-B966-4BEB-88B0-890E97339C39}" destId="{883E3C58-677D-49E0-8725-2E8EF50ABA0B}" srcOrd="2" destOrd="0" parTransId="{68CCE3D8-7642-4002-99C3-C96BF7C6A038}" sibTransId="{DB2D6CB8-ECB4-4095-B183-3EFF4942588B}"/>
    <dgm:cxn modelId="{E21626A9-56A1-4AD8-A476-6E93BCAEAEE4}" srcId="{30420940-B966-4BEB-88B0-890E97339C39}" destId="{56354B65-82EF-4C8D-9BD5-F94D4C96442B}" srcOrd="0" destOrd="0" parTransId="{1244F89A-06EF-4F87-A3DF-F4A4A73B8AD0}" sibTransId="{8C67294A-48A3-4FBF-A8A3-2D2DC65696B3}"/>
    <dgm:cxn modelId="{181E7AAB-224E-4010-946E-B6399CDE1104}" type="presOf" srcId="{E8650E68-042C-4473-92E5-6AE139459A16}" destId="{1477268C-54F7-4F2F-B4A3-0BC93E491C75}" srcOrd="1" destOrd="0" presId="urn:microsoft.com/office/officeart/2005/8/layout/vList4"/>
    <dgm:cxn modelId="{BA99ADAC-054A-454A-8D55-B7DCEDA969F8}" srcId="{883E3C58-677D-49E0-8725-2E8EF50ABA0B}" destId="{BC7940CB-2943-44AE-B674-9E1F82BA6618}" srcOrd="0" destOrd="0" parTransId="{97CA3909-7F6F-4B2C-A57F-61E42C73F145}" sibTransId="{789DE9BA-C55D-4030-A79F-81900CEB1E98}"/>
    <dgm:cxn modelId="{46DB5FAD-5CB0-46BB-8E78-0F9194205CE5}" type="presOf" srcId="{56354B65-82EF-4C8D-9BD5-F94D4C96442B}" destId="{DD3E624A-EDDB-4BF0-96C5-063F31F1B8A7}" srcOrd="0" destOrd="0" presId="urn:microsoft.com/office/officeart/2005/8/layout/vList4"/>
    <dgm:cxn modelId="{E65D8CB0-2678-42ED-B89E-6DECBCF7DA7B}" type="presOf" srcId="{430B6C32-EDB9-47FE-8FB9-AC36BDFCD9AE}" destId="{FA175BEE-2F33-4EC6-9743-2FB5566AB945}" srcOrd="1" destOrd="1" presId="urn:microsoft.com/office/officeart/2005/8/layout/vList4"/>
    <dgm:cxn modelId="{63E214B2-A7CB-47CC-834E-73A0BC34C3B5}" type="presOf" srcId="{77D3E4F7-BD7D-4783-83D8-8786CD4654D6}" destId="{DD3E624A-EDDB-4BF0-96C5-063F31F1B8A7}" srcOrd="0" destOrd="4" presId="urn:microsoft.com/office/officeart/2005/8/layout/vList4"/>
    <dgm:cxn modelId="{F22F60C7-5965-4F10-8BFF-1669ACDB8798}" type="presOf" srcId="{B81F4C1C-D69B-498F-92AA-DC0642BBE17F}" destId="{04BA2FB6-3599-4E9C-A085-09C9026ADBA8}" srcOrd="0" destOrd="1" presId="urn:microsoft.com/office/officeart/2005/8/layout/vList4"/>
    <dgm:cxn modelId="{C3029AC7-C094-4ED4-8406-49E6B9BBA62C}" type="presOf" srcId="{1F95E5F4-0E5A-4905-A2D3-65D1CBC241BB}" destId="{CAA56D37-611E-4E1B-AE89-7C34136F9A37}" srcOrd="0" destOrd="2" presId="urn:microsoft.com/office/officeart/2005/8/layout/vList4"/>
    <dgm:cxn modelId="{16AD13C9-FD0F-412D-A852-CA7D2BB4351B}" type="presOf" srcId="{D239180F-5B67-42DD-8FEE-BABB01B4A975}" destId="{FA175BEE-2F33-4EC6-9743-2FB5566AB945}" srcOrd="1" destOrd="2" presId="urn:microsoft.com/office/officeart/2005/8/layout/vList4"/>
    <dgm:cxn modelId="{CDEADACE-95D4-44E6-8449-5AB40E4455EC}" srcId="{56354B65-82EF-4C8D-9BD5-F94D4C96442B}" destId="{D239180F-5B67-42DD-8FEE-BABB01B4A975}" srcOrd="1" destOrd="0" parTransId="{856130A9-422B-44A9-B518-BB1182231F4C}" sibTransId="{9BE19571-9EDE-4511-ADEF-533F2DB5D2DC}"/>
    <dgm:cxn modelId="{52E637D8-66E6-4792-9E1E-7BA887D580C6}" type="presOf" srcId="{BC7940CB-2943-44AE-B674-9E1F82BA6618}" destId="{DB400AB3-6FF7-4727-8996-8146BFD47249}" srcOrd="1" destOrd="1" presId="urn:microsoft.com/office/officeart/2005/8/layout/vList4"/>
    <dgm:cxn modelId="{86827FD8-E4B4-48C7-93F2-6EFCF7C7E355}" type="presOf" srcId="{BC7940CB-2943-44AE-B674-9E1F82BA6618}" destId="{CAA56D37-611E-4E1B-AE89-7C34136F9A37}" srcOrd="0" destOrd="1" presId="urn:microsoft.com/office/officeart/2005/8/layout/vList4"/>
    <dgm:cxn modelId="{120DB0F8-3EAA-4D6E-9023-AE5F919F58E2}" type="presOf" srcId="{56354B65-82EF-4C8D-9BD5-F94D4C96442B}" destId="{FA175BEE-2F33-4EC6-9743-2FB5566AB945}" srcOrd="1" destOrd="0" presId="urn:microsoft.com/office/officeart/2005/8/layout/vList4"/>
    <dgm:cxn modelId="{3FA1DEFD-E46E-4C34-950F-67C60AB635DB}" srcId="{E8650E68-042C-4473-92E5-6AE139459A16}" destId="{A6F55AD1-E853-4DD4-B749-5AEF6EF036B0}" srcOrd="1" destOrd="0" parTransId="{3F9B7526-2FEE-4211-90BD-DB3F2A5A08F6}" sibTransId="{20247C06-6260-4F93-9AD0-AADE047B5C62}"/>
    <dgm:cxn modelId="{0F68423E-2EBE-4F7F-B0B5-390D66B4B49A}" type="presParOf" srcId="{94113620-75A6-46AE-9BA1-CF8DA0906E29}" destId="{2094C0F3-ECB0-4F0F-8758-229FE3FD1F65}" srcOrd="0" destOrd="0" presId="urn:microsoft.com/office/officeart/2005/8/layout/vList4"/>
    <dgm:cxn modelId="{152FDACB-032B-4825-9605-9E56C7CD1A8A}" type="presParOf" srcId="{2094C0F3-ECB0-4F0F-8758-229FE3FD1F65}" destId="{DD3E624A-EDDB-4BF0-96C5-063F31F1B8A7}" srcOrd="0" destOrd="0" presId="urn:microsoft.com/office/officeart/2005/8/layout/vList4"/>
    <dgm:cxn modelId="{F9AC613B-CE1F-42EB-A8DA-3A375B0293D0}" type="presParOf" srcId="{2094C0F3-ECB0-4F0F-8758-229FE3FD1F65}" destId="{8A12772C-15F2-432C-82FD-251589D65164}" srcOrd="1" destOrd="0" presId="urn:microsoft.com/office/officeart/2005/8/layout/vList4"/>
    <dgm:cxn modelId="{07AD7852-86A2-4BA9-B07E-1CBCF4E95D97}" type="presParOf" srcId="{2094C0F3-ECB0-4F0F-8758-229FE3FD1F65}" destId="{FA175BEE-2F33-4EC6-9743-2FB5566AB945}" srcOrd="2" destOrd="0" presId="urn:microsoft.com/office/officeart/2005/8/layout/vList4"/>
    <dgm:cxn modelId="{34A3EA6D-33F7-4F75-9340-04CBBA99D3E5}" type="presParOf" srcId="{94113620-75A6-46AE-9BA1-CF8DA0906E29}" destId="{122A90CB-994D-433C-99F4-986113B6BCCB}" srcOrd="1" destOrd="0" presId="urn:microsoft.com/office/officeart/2005/8/layout/vList4"/>
    <dgm:cxn modelId="{57A37DAC-CEFD-4687-8C60-FA0E9DD61AD8}" type="presParOf" srcId="{94113620-75A6-46AE-9BA1-CF8DA0906E29}" destId="{2462ADC7-178F-404E-ACBC-A5C3A8C1F861}" srcOrd="2" destOrd="0" presId="urn:microsoft.com/office/officeart/2005/8/layout/vList4"/>
    <dgm:cxn modelId="{2F7C3063-3182-467C-B1A7-D38605A73DFA}" type="presParOf" srcId="{2462ADC7-178F-404E-ACBC-A5C3A8C1F861}" destId="{04BA2FB6-3599-4E9C-A085-09C9026ADBA8}" srcOrd="0" destOrd="0" presId="urn:microsoft.com/office/officeart/2005/8/layout/vList4"/>
    <dgm:cxn modelId="{4B5FBE74-D3DD-4455-9F0A-70F3CF9254FF}" type="presParOf" srcId="{2462ADC7-178F-404E-ACBC-A5C3A8C1F861}" destId="{8C34780A-39AE-4F60-8631-6090FDD2485B}" srcOrd="1" destOrd="0" presId="urn:microsoft.com/office/officeart/2005/8/layout/vList4"/>
    <dgm:cxn modelId="{30369752-843B-416C-B2C0-31842FF68C9F}" type="presParOf" srcId="{2462ADC7-178F-404E-ACBC-A5C3A8C1F861}" destId="{1477268C-54F7-4F2F-B4A3-0BC93E491C75}" srcOrd="2" destOrd="0" presId="urn:microsoft.com/office/officeart/2005/8/layout/vList4"/>
    <dgm:cxn modelId="{C4FCBBCB-0AB9-4A6D-BABA-FD4FB6852975}" type="presParOf" srcId="{94113620-75A6-46AE-9BA1-CF8DA0906E29}" destId="{28554E2C-0FC2-4207-A00D-4E485695E96E}" srcOrd="3" destOrd="0" presId="urn:microsoft.com/office/officeart/2005/8/layout/vList4"/>
    <dgm:cxn modelId="{AC0AA102-3557-455C-AC72-870DF1005798}" type="presParOf" srcId="{94113620-75A6-46AE-9BA1-CF8DA0906E29}" destId="{7F71E59B-E6F1-47BB-AFB3-9E21C9257483}" srcOrd="4" destOrd="0" presId="urn:microsoft.com/office/officeart/2005/8/layout/vList4"/>
    <dgm:cxn modelId="{6DE7C186-628D-4CA8-A901-78CAB6A43B73}" type="presParOf" srcId="{7F71E59B-E6F1-47BB-AFB3-9E21C9257483}" destId="{CAA56D37-611E-4E1B-AE89-7C34136F9A37}" srcOrd="0" destOrd="0" presId="urn:microsoft.com/office/officeart/2005/8/layout/vList4"/>
    <dgm:cxn modelId="{552ED716-EFA3-41A9-9B86-04DFBE68F6BA}" type="presParOf" srcId="{7F71E59B-E6F1-47BB-AFB3-9E21C9257483}" destId="{A8D9AC6C-DD8D-43D8-81FF-63C2345B7DA0}" srcOrd="1" destOrd="0" presId="urn:microsoft.com/office/officeart/2005/8/layout/vList4"/>
    <dgm:cxn modelId="{2BFB8E21-A26A-4BDC-9898-9B190D35069F}" type="presParOf" srcId="{7F71E59B-E6F1-47BB-AFB3-9E21C9257483}" destId="{DB400AB3-6FF7-4727-8996-8146BFD47249}" srcOrd="2" destOrd="0" presId="urn:microsoft.com/office/officeart/2005/8/layout/vList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E624A-EDDB-4BF0-96C5-063F31F1B8A7}">
      <dsp:nvSpPr>
        <dsp:cNvPr id="0" name=""/>
        <dsp:cNvSpPr/>
      </dsp:nvSpPr>
      <dsp:spPr>
        <a:xfrm>
          <a:off x="0" y="0"/>
          <a:ext cx="7443518" cy="14327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5400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Market Awareness and Lead Gen</a:t>
          </a:r>
        </a:p>
        <a:p>
          <a:pPr marL="114300" lvl="1" indent="-114300" algn="l" defTabSz="533400">
            <a:lnSpc>
              <a:spcPct val="90000"/>
            </a:lnSpc>
            <a:spcBef>
              <a:spcPct val="0"/>
            </a:spcBef>
            <a:spcAft>
              <a:spcPct val="15000"/>
            </a:spcAft>
            <a:buChar char="•"/>
          </a:pPr>
          <a:r>
            <a:rPr lang="en-US" sz="1200" kern="1200" dirty="0"/>
            <a:t>Expand awareness for ELDS products in North America.</a:t>
          </a:r>
        </a:p>
        <a:p>
          <a:pPr marL="114300" lvl="1" indent="-114300" algn="l" defTabSz="533400">
            <a:lnSpc>
              <a:spcPct val="90000"/>
            </a:lnSpc>
            <a:spcBef>
              <a:spcPct val="0"/>
            </a:spcBef>
            <a:spcAft>
              <a:spcPct val="15000"/>
            </a:spcAft>
            <a:buChar char="•"/>
          </a:pPr>
          <a:r>
            <a:rPr lang="en-US" sz="1200" kern="1200" dirty="0"/>
            <a:t>Build and support the brand at the local and national levels.</a:t>
          </a:r>
        </a:p>
        <a:p>
          <a:pPr marL="114300" lvl="1" indent="-114300" algn="l" defTabSz="533400">
            <a:lnSpc>
              <a:spcPct val="90000"/>
            </a:lnSpc>
            <a:spcBef>
              <a:spcPct val="0"/>
            </a:spcBef>
            <a:spcAft>
              <a:spcPct val="15000"/>
            </a:spcAft>
            <a:buChar char="•"/>
          </a:pPr>
          <a:r>
            <a:rPr lang="en-US" sz="1200" kern="1200" dirty="0"/>
            <a:t>Use Marcom activities effectively to generate new leads.</a:t>
          </a:r>
        </a:p>
        <a:p>
          <a:pPr marL="114300" lvl="1" indent="-114300" algn="l" defTabSz="533400">
            <a:lnSpc>
              <a:spcPct val="90000"/>
            </a:lnSpc>
            <a:spcBef>
              <a:spcPct val="0"/>
            </a:spcBef>
            <a:spcAft>
              <a:spcPct val="15000"/>
            </a:spcAft>
            <a:buChar char="•"/>
          </a:pPr>
          <a:r>
            <a:rPr lang="en-US" sz="1200" kern="1200" dirty="0"/>
            <a:t>Maximize and amplify our product launch and product communication activities so they aren’t just “publish once and done.”</a:t>
          </a:r>
        </a:p>
      </dsp:txBody>
      <dsp:txXfrm>
        <a:off x="1631978" y="0"/>
        <a:ext cx="5811539" cy="1432753"/>
      </dsp:txXfrm>
    </dsp:sp>
    <dsp:sp modelId="{8A12772C-15F2-432C-82FD-251589D65164}">
      <dsp:nvSpPr>
        <dsp:cNvPr id="0" name=""/>
        <dsp:cNvSpPr/>
      </dsp:nvSpPr>
      <dsp:spPr>
        <a:xfrm>
          <a:off x="143275" y="143275"/>
          <a:ext cx="1488703" cy="1146202"/>
        </a:xfrm>
        <a:prstGeom prst="roundRect">
          <a:avLst>
            <a:gd name="adj" fmla="val 10000"/>
          </a:avLst>
        </a:prstGeom>
        <a:blipFill>
          <a:blip xmlns:r="http://schemas.openxmlformats.org/officeDocument/2006/relationships" r:embed="rId1"/>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BA2FB6-3599-4E9C-A085-09C9026ADBA8}">
      <dsp:nvSpPr>
        <dsp:cNvPr id="0" name=""/>
        <dsp:cNvSpPr/>
      </dsp:nvSpPr>
      <dsp:spPr>
        <a:xfrm>
          <a:off x="0" y="1576029"/>
          <a:ext cx="7443518" cy="14327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Develop a “One NA ELDS” Internal Communications Program</a:t>
          </a:r>
        </a:p>
        <a:p>
          <a:pPr marL="114300" lvl="1" indent="-114300" algn="l" defTabSz="533400">
            <a:lnSpc>
              <a:spcPct val="90000"/>
            </a:lnSpc>
            <a:spcBef>
              <a:spcPct val="0"/>
            </a:spcBef>
            <a:spcAft>
              <a:spcPct val="15000"/>
            </a:spcAft>
            <a:buChar char="•"/>
          </a:pPr>
          <a:r>
            <a:rPr lang="en-US" sz="1200" kern="1200"/>
            <a:t>Create a regular cadence of top-down communication to keep everyone informed and engaged with their BL.</a:t>
          </a:r>
        </a:p>
        <a:p>
          <a:pPr marL="114300" lvl="1" indent="-114300" algn="l" defTabSz="533400">
            <a:lnSpc>
              <a:spcPct val="90000"/>
            </a:lnSpc>
            <a:spcBef>
              <a:spcPct val="0"/>
            </a:spcBef>
            <a:spcAft>
              <a:spcPct val="15000"/>
            </a:spcAft>
            <a:buChar char="•"/>
          </a:pPr>
          <a:r>
            <a:rPr lang="en-US" sz="1200" kern="1200"/>
            <a:t>Continue to build a culture of open communication and continuous improvement, giving everyone an opportunity to engage and be part of the future of the NA ELDS BL.</a:t>
          </a:r>
        </a:p>
      </dsp:txBody>
      <dsp:txXfrm>
        <a:off x="1631978" y="1576029"/>
        <a:ext cx="5811539" cy="1432753"/>
      </dsp:txXfrm>
    </dsp:sp>
    <dsp:sp modelId="{8C34780A-39AE-4F60-8631-6090FDD2485B}">
      <dsp:nvSpPr>
        <dsp:cNvPr id="0" name=""/>
        <dsp:cNvSpPr/>
      </dsp:nvSpPr>
      <dsp:spPr>
        <a:xfrm>
          <a:off x="143275" y="1719304"/>
          <a:ext cx="1488703" cy="114620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A56D37-611E-4E1B-AE89-7C34136F9A37}">
      <dsp:nvSpPr>
        <dsp:cNvPr id="0" name=""/>
        <dsp:cNvSpPr/>
      </dsp:nvSpPr>
      <dsp:spPr>
        <a:xfrm>
          <a:off x="0" y="3152058"/>
          <a:ext cx="7443518" cy="14327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Create a Marcom Center of Excellence</a:t>
          </a:r>
        </a:p>
        <a:p>
          <a:pPr marL="114300" lvl="1" indent="-114300" algn="l" defTabSz="533400">
            <a:lnSpc>
              <a:spcPct val="90000"/>
            </a:lnSpc>
            <a:spcBef>
              <a:spcPct val="0"/>
            </a:spcBef>
            <a:spcAft>
              <a:spcPct val="15000"/>
            </a:spcAft>
            <a:buChar char="•"/>
          </a:pPr>
          <a:r>
            <a:rPr lang="en-US" sz="1200" kern="1200"/>
            <a:t>From our product web pages to our conference signage, we want to ensure consistency and a “customer first” philosophy in everything we create. </a:t>
          </a:r>
        </a:p>
        <a:p>
          <a:pPr marL="114300" lvl="1" indent="-114300" algn="l" defTabSz="533400">
            <a:lnSpc>
              <a:spcPct val="90000"/>
            </a:lnSpc>
            <a:spcBef>
              <a:spcPct val="0"/>
            </a:spcBef>
            <a:spcAft>
              <a:spcPct val="15000"/>
            </a:spcAft>
            <a:buChar char="•"/>
          </a:pPr>
          <a:r>
            <a:rPr lang="en-US" sz="1200" kern="1200"/>
            <a:t>Ensure cross-functional Integration with sales, product, portfolio, operations, and leadership, so that everything we do answers the question, “This ties back to our strategy of (x).”</a:t>
          </a:r>
        </a:p>
      </dsp:txBody>
      <dsp:txXfrm>
        <a:off x="1631978" y="3152058"/>
        <a:ext cx="5811539" cy="1432753"/>
      </dsp:txXfrm>
    </dsp:sp>
    <dsp:sp modelId="{A8D9AC6C-DD8D-43D8-81FF-63C2345B7DA0}">
      <dsp:nvSpPr>
        <dsp:cNvPr id="0" name=""/>
        <dsp:cNvSpPr/>
      </dsp:nvSpPr>
      <dsp:spPr>
        <a:xfrm>
          <a:off x="143275" y="3295333"/>
          <a:ext cx="1488703" cy="114620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696490A3-8906-4C15-BA06-29841194A30F}" type="datetimeFigureOut">
              <a:rPr lang="en-US" smtClean="0"/>
              <a:t>5/22/2025</a:t>
            </a:fld>
            <a:endParaRPr lang="en-US"/>
          </a:p>
        </p:txBody>
      </p:sp>
      <p:sp>
        <p:nvSpPr>
          <p:cNvPr id="4" name="Footer Placehold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CDABD733-F72C-4484-8056-9C6167F848BC}" type="slidenum">
              <a:rPr lang="en-US" smtClean="0"/>
              <a:t>‹#›</a:t>
            </a:fld>
            <a:endParaRPr lang="en-US"/>
          </a:p>
        </p:txBody>
      </p:sp>
    </p:spTree>
    <p:extLst>
      <p:ext uri="{BB962C8B-B14F-4D97-AF65-F5344CB8AC3E}">
        <p14:creationId xmlns:p14="http://schemas.microsoft.com/office/powerpoint/2010/main" val="3565611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vl1pPr>
          </a:lstStyle>
          <a:p>
            <a:fld id="{7B9B1A6A-6BBE-4409-8C9E-DA0703379151}" type="datetimeFigureOut">
              <a:rPr lang="en-US" smtClean="0"/>
              <a:t>5/22/2025</a:t>
            </a:fld>
            <a:endParaRPr lang="en-US"/>
          </a:p>
        </p:txBody>
      </p:sp>
      <p:sp>
        <p:nvSpPr>
          <p:cNvPr id="4" name="Slide Image Placeholder 3"/>
          <p:cNvSpPr>
            <a:spLocks noGrp="1" noRot="1" noChangeAspect="1"/>
          </p:cNvSpPr>
          <p:nvPr>
            <p:ph type="sldImg" idx="2"/>
          </p:nvPr>
        </p:nvSpPr>
        <p:spPr bwMode="gray">
          <a:xfrm>
            <a:off x="-373063" y="685800"/>
            <a:ext cx="6092826" cy="3429000"/>
          </a:xfrm>
          <a:prstGeom prst="rect">
            <a:avLst/>
          </a:prstGeom>
          <a:noFill/>
          <a:ln w="12700">
            <a:solidFill>
              <a:schemeClr val="accent5"/>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bwMode="gray">
          <a:xfrm>
            <a:off x="383822" y="4343400"/>
            <a:ext cx="6090356" cy="411480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3A94E69C-C28A-4BE6-BE89-71D8FB2035FD}" type="slidenum">
              <a:rPr lang="en-US" smtClean="0"/>
              <a:t>‹#›</a:t>
            </a:fld>
            <a:endParaRPr lang="en-US"/>
          </a:p>
        </p:txBody>
      </p:sp>
    </p:spTree>
    <p:extLst>
      <p:ext uri="{BB962C8B-B14F-4D97-AF65-F5344CB8AC3E}">
        <p14:creationId xmlns:p14="http://schemas.microsoft.com/office/powerpoint/2010/main" val="4290885645"/>
      </p:ext>
    </p:extLst>
  </p:cSld>
  <p:clrMap bg1="lt1" tx1="dk1" bg2="lt2" tx2="dk2" accent1="accent1" accent2="accent2" accent3="accent3" accent4="accent4" accent5="accent5" accent6="accent6" hlink="hlink" folHlink="folHlink"/>
  <p:notesStyle>
    <a:lvl1pPr marL="0" indent="0" algn="l" defTabSz="914400" rtl="0" eaLnBrk="1" latinLnBrk="0" hangingPunct="1">
      <a:defRPr sz="1200" kern="1200">
        <a:solidFill>
          <a:schemeClr val="tx1"/>
        </a:solidFill>
        <a:latin typeface="+mn-lt"/>
        <a:ea typeface="+mn-ea"/>
        <a:cs typeface="+mn-cs"/>
      </a:defRPr>
    </a:lvl1pPr>
    <a:lvl2pPr marL="180000" indent="-180000" algn="l" defTabSz="914400" rtl="0" eaLnBrk="1" latinLnBrk="0" hangingPunct="1">
      <a:buFont typeface="ABBvoiceOffice" panose="020D0603020503020204" pitchFamily="34" charset="0"/>
      <a:buChar char="–"/>
      <a:defRPr sz="1200" kern="1200">
        <a:solidFill>
          <a:schemeClr val="tx1"/>
        </a:solidFill>
        <a:latin typeface="+mn-lt"/>
        <a:ea typeface="+mn-ea"/>
        <a:cs typeface="+mn-cs"/>
      </a:defRPr>
    </a:lvl2pPr>
    <a:lvl3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6pPr>
    <a:lvl7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7pPr>
    <a:lvl8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8pPr>
    <a:lvl9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gray">
          <a:xfrm>
            <a:off x="0" y="0"/>
            <a:ext cx="12190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17"/>
          <p:cNvSpPr>
            <a:spLocks noGrp="1"/>
          </p:cNvSpPr>
          <p:nvPr>
            <p:ph type="body" sz="quarter" idx="13" hasCustomPrompt="1"/>
          </p:nvPr>
        </p:nvSpPr>
        <p:spPr bwMode="gray">
          <a:xfrm>
            <a:off x="277167" y="4539037"/>
            <a:ext cx="11629504" cy="147520"/>
          </a:xfrm>
        </p:spPr>
        <p:txBody>
          <a:bodyPr lIns="0" tIns="0" rIns="0" bIns="0" anchor="b"/>
          <a:lstStyle>
            <a:lvl1pPr marL="1588" indent="0">
              <a:buFont typeface="Arial" panose="020B0604020202020204" pitchFamily="34" charset="0"/>
              <a:buNone/>
              <a:defRPr sz="1400" cap="all" baseline="0"/>
            </a:lvl1pPr>
            <a:lvl2pPr marL="1588" indent="0">
              <a:buNone/>
              <a:defRPr sz="1400" cap="all" baseline="0"/>
            </a:lvl2pPr>
            <a:lvl3pPr marL="1588" indent="0">
              <a:buNone/>
              <a:defRPr sz="1400" cap="all" baseline="0"/>
            </a:lvl3pPr>
            <a:lvl4pPr marL="1588" indent="0">
              <a:buNone/>
              <a:defRPr sz="1400" cap="all" baseline="0"/>
            </a:lvl4pPr>
            <a:lvl5pPr marL="1588" indent="0">
              <a:buNone/>
              <a:defRPr sz="1400" cap="all" baseline="0"/>
            </a:lvl5pPr>
            <a:lvl6pPr marL="1588" indent="0">
              <a:buNone/>
              <a:defRPr sz="1400" cap="all" baseline="0"/>
            </a:lvl6pPr>
            <a:lvl7pPr marL="1588" indent="0">
              <a:buNone/>
              <a:defRPr sz="1400" cap="all" baseline="0"/>
            </a:lvl7pPr>
            <a:lvl8pPr marL="1588" indent="0">
              <a:buNone/>
              <a:defRPr sz="1400" cap="all" baseline="0"/>
            </a:lvl8pPr>
            <a:lvl9pPr marL="1588" indent="0">
              <a:buNone/>
              <a:defRPr sz="1400" cap="all" baseline="0"/>
            </a:lvl9pPr>
          </a:lstStyle>
          <a:p>
            <a:pPr lvl="0"/>
            <a:r>
              <a:rPr lang="en-US"/>
              <a:t>Click to edit Master text styles</a:t>
            </a:r>
          </a:p>
        </p:txBody>
      </p:sp>
      <p:sp>
        <p:nvSpPr>
          <p:cNvPr id="2" name="Title 1"/>
          <p:cNvSpPr>
            <a:spLocks noGrp="1"/>
          </p:cNvSpPr>
          <p:nvPr>
            <p:ph type="ctrTitle" hasCustomPrompt="1"/>
          </p:nvPr>
        </p:nvSpPr>
        <p:spPr bwMode="gray">
          <a:xfrm>
            <a:off x="277166" y="4724365"/>
            <a:ext cx="11629504" cy="592406"/>
          </a:xfrm>
        </p:spPr>
        <p:txBody>
          <a:bodyPr/>
          <a:lstStyle>
            <a:lvl1pPr>
              <a:defRPr sz="5000"/>
            </a:lvl1pPr>
          </a:lstStyle>
          <a:p>
            <a:r>
              <a:rPr lang="en-US"/>
              <a:t>Click to edit Master title style</a:t>
            </a:r>
          </a:p>
        </p:txBody>
      </p:sp>
      <p:sp>
        <p:nvSpPr>
          <p:cNvPr id="3" name="Subtitle 2"/>
          <p:cNvSpPr>
            <a:spLocks noGrp="1"/>
          </p:cNvSpPr>
          <p:nvPr>
            <p:ph type="subTitle" idx="1"/>
          </p:nvPr>
        </p:nvSpPr>
        <p:spPr bwMode="gray">
          <a:xfrm>
            <a:off x="277167" y="5449618"/>
            <a:ext cx="11629504" cy="287188"/>
          </a:xfrm>
        </p:spPr>
        <p:txBody>
          <a:bodyPr lIns="0" tIns="0" rIns="0" bIns="0"/>
          <a:lstStyle>
            <a:lvl1pPr marL="0" indent="0" algn="l">
              <a:buNone/>
              <a:defRPr sz="2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0" name="Text Placeholder 19"/>
          <p:cNvSpPr>
            <a:spLocks noGrp="1"/>
          </p:cNvSpPr>
          <p:nvPr>
            <p:ph type="body" sz="quarter" idx="14" hasCustomPrompt="1"/>
          </p:nvPr>
        </p:nvSpPr>
        <p:spPr bwMode="gray">
          <a:xfrm>
            <a:off x="277167" y="6094136"/>
            <a:ext cx="11629504" cy="216000"/>
          </a:xfrm>
        </p:spPr>
        <p:txBody>
          <a:bodyPr lIns="0" tIns="0" rIns="0" bIns="0"/>
          <a:lstStyle>
            <a:lvl1pPr marL="0" indent="0">
              <a:buFont typeface="Arial" panose="020B0604020202020204" pitchFamily="34" charset="0"/>
              <a:buNone/>
              <a:defRPr sz="2000"/>
            </a:lvl1pPr>
            <a:lvl2pPr marL="0" indent="0">
              <a:buNone/>
              <a:defRPr sz="2000"/>
            </a:lvl2pPr>
            <a:lvl3pPr marL="0" indent="0">
              <a:buNone/>
              <a:defRPr sz="2000"/>
            </a:lvl3pPr>
            <a:lvl4pPr marL="0" indent="0">
              <a:buNone/>
              <a:defRPr sz="2000"/>
            </a:lvl4pPr>
            <a:lvl5pPr marL="0" indent="0">
              <a:buNone/>
              <a:defRPr sz="2000"/>
            </a:lvl5pPr>
            <a:lvl6pPr marL="0" indent="0">
              <a:buNone/>
              <a:defRPr sz="2000"/>
            </a:lvl6pPr>
            <a:lvl7pPr marL="0" indent="0">
              <a:buNone/>
              <a:defRPr sz="2000"/>
            </a:lvl7pPr>
            <a:lvl8pPr marL="0" indent="0">
              <a:buNone/>
              <a:defRPr sz="2000"/>
            </a:lvl8pPr>
            <a:lvl9pPr marL="0" indent="0">
              <a:buNone/>
              <a:defRPr sz="2000"/>
            </a:lvl9pPr>
          </a:lstStyle>
          <a:p>
            <a:pPr lvl="0"/>
            <a:r>
              <a:rPr lang="en-US"/>
              <a:t>Click to edit Master text styles</a:t>
            </a:r>
          </a:p>
        </p:txBody>
      </p:sp>
      <p:sp>
        <p:nvSpPr>
          <p:cNvPr id="4" name="Date Placeholder 3"/>
          <p:cNvSpPr>
            <a:spLocks noGrp="1"/>
          </p:cNvSpPr>
          <p:nvPr>
            <p:ph type="dt" sz="half"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1F7BD2C3-4265-4E29-AAEA-54890CFB4547}" type="datetime4">
              <a:rPr lang="en-US" smtClean="0"/>
              <a:t>May 22, 2025</a:t>
            </a:fld>
            <a:endParaRPr lang="en-US"/>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en-US"/>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619F89D8-7AE3-494A-97F3-03D680869632}" type="slidenum">
              <a:rPr lang="en-US" smtClean="0"/>
              <a:pPr/>
              <a:t>‹#›</a:t>
            </a:fld>
            <a:endParaRPr lang="en-US"/>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07585" y="361851"/>
            <a:ext cx="896803" cy="350784"/>
          </a:xfrm>
          <a:prstGeom prst="rect">
            <a:avLst/>
          </a:prstGeom>
        </p:spPr>
      </p:pic>
      <p:sp>
        <p:nvSpPr>
          <p:cNvPr id="12" name="Rectangle 11"/>
          <p:cNvSpPr/>
          <p:nvPr userDrawn="1"/>
        </p:nvSpPr>
        <p:spPr bwMode="gray">
          <a:xfrm>
            <a:off x="279400" y="519805"/>
            <a:ext cx="327600" cy="3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73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Cover - optional pictur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07585" y="361851"/>
            <a:ext cx="896803" cy="350784"/>
          </a:xfrm>
          <a:prstGeom prst="rect">
            <a:avLst/>
          </a:prstGeom>
        </p:spPr>
      </p:pic>
      <p:sp>
        <p:nvSpPr>
          <p:cNvPr id="19" name="Text Placeholder 17"/>
          <p:cNvSpPr>
            <a:spLocks noGrp="1"/>
          </p:cNvSpPr>
          <p:nvPr>
            <p:ph type="body" sz="quarter" idx="13" hasCustomPrompt="1"/>
          </p:nvPr>
        </p:nvSpPr>
        <p:spPr bwMode="gray">
          <a:xfrm>
            <a:off x="277167" y="4539037"/>
            <a:ext cx="11629504" cy="147520"/>
          </a:xfrm>
        </p:spPr>
        <p:txBody>
          <a:bodyPr lIns="0" tIns="0" rIns="0" bIns="0" anchor="b"/>
          <a:lstStyle>
            <a:lvl1pPr marL="1588" indent="0">
              <a:buFont typeface="Arial" panose="020B0604020202020204" pitchFamily="34" charset="0"/>
              <a:buNone/>
              <a:defRPr sz="1400" cap="all" baseline="0"/>
            </a:lvl1pPr>
            <a:lvl2pPr marL="1588" indent="0">
              <a:buNone/>
              <a:defRPr sz="1400" cap="all" baseline="0"/>
            </a:lvl2pPr>
            <a:lvl3pPr marL="1588" indent="0">
              <a:buNone/>
              <a:defRPr sz="1400" cap="all" baseline="0"/>
            </a:lvl3pPr>
            <a:lvl4pPr marL="1588" indent="0">
              <a:buNone/>
              <a:defRPr sz="1400" cap="all" baseline="0"/>
            </a:lvl4pPr>
            <a:lvl5pPr marL="1588" indent="0">
              <a:buNone/>
              <a:defRPr sz="1400" cap="all" baseline="0"/>
            </a:lvl5pPr>
            <a:lvl6pPr marL="1588" indent="0">
              <a:buNone/>
              <a:defRPr sz="1400" cap="all" baseline="0"/>
            </a:lvl6pPr>
            <a:lvl7pPr marL="1588" indent="0">
              <a:buNone/>
              <a:defRPr sz="1400" cap="all" baseline="0"/>
            </a:lvl7pPr>
            <a:lvl8pPr marL="1588" indent="0">
              <a:buNone/>
              <a:defRPr sz="1400" cap="all" baseline="0"/>
            </a:lvl8pPr>
            <a:lvl9pPr marL="1588" indent="0">
              <a:buNone/>
              <a:defRPr sz="1400" cap="all" baseline="0"/>
            </a:lvl9pPr>
          </a:lstStyle>
          <a:p>
            <a:pPr lvl="0"/>
            <a:r>
              <a:rPr lang="en-US"/>
              <a:t>Click to edit Master text styles</a:t>
            </a:r>
          </a:p>
        </p:txBody>
      </p:sp>
      <p:sp>
        <p:nvSpPr>
          <p:cNvPr id="21" name="Title 1"/>
          <p:cNvSpPr>
            <a:spLocks noGrp="1"/>
          </p:cNvSpPr>
          <p:nvPr>
            <p:ph type="ctrTitle" hasCustomPrompt="1"/>
          </p:nvPr>
        </p:nvSpPr>
        <p:spPr bwMode="gray">
          <a:xfrm>
            <a:off x="277166" y="4724365"/>
            <a:ext cx="11629504" cy="592406"/>
          </a:xfrm>
        </p:spPr>
        <p:txBody>
          <a:bodyPr/>
          <a:lstStyle>
            <a:lvl1pPr>
              <a:defRPr sz="5000"/>
            </a:lvl1pPr>
          </a:lstStyle>
          <a:p>
            <a:r>
              <a:rPr lang="en-US"/>
              <a:t>Click to edit Master title style</a:t>
            </a:r>
          </a:p>
        </p:txBody>
      </p:sp>
      <p:sp>
        <p:nvSpPr>
          <p:cNvPr id="22" name="Subtitle 2"/>
          <p:cNvSpPr>
            <a:spLocks noGrp="1"/>
          </p:cNvSpPr>
          <p:nvPr>
            <p:ph type="subTitle" idx="1"/>
          </p:nvPr>
        </p:nvSpPr>
        <p:spPr bwMode="gray">
          <a:xfrm>
            <a:off x="277167" y="5449618"/>
            <a:ext cx="11629504" cy="287188"/>
          </a:xfrm>
        </p:spPr>
        <p:txBody>
          <a:bodyPr lIns="0" tIns="0" rIns="0" bIns="0"/>
          <a:lstStyle>
            <a:lvl1pPr marL="0" indent="0" algn="l">
              <a:buNone/>
              <a:defRPr sz="2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3" name="Text Placeholder 19"/>
          <p:cNvSpPr>
            <a:spLocks noGrp="1"/>
          </p:cNvSpPr>
          <p:nvPr>
            <p:ph type="body" sz="quarter" idx="14" hasCustomPrompt="1"/>
          </p:nvPr>
        </p:nvSpPr>
        <p:spPr bwMode="gray">
          <a:xfrm>
            <a:off x="277167" y="6094136"/>
            <a:ext cx="11629504" cy="216000"/>
          </a:xfrm>
        </p:spPr>
        <p:txBody>
          <a:bodyPr lIns="0" tIns="0" rIns="0" bIns="0"/>
          <a:lstStyle>
            <a:lvl1pPr marL="0" indent="0">
              <a:buFont typeface="Arial" panose="020B0604020202020204" pitchFamily="34" charset="0"/>
              <a:buNone/>
              <a:defRPr sz="2000"/>
            </a:lvl1pPr>
            <a:lvl2pPr marL="0" indent="0">
              <a:buNone/>
              <a:defRPr sz="2000"/>
            </a:lvl2pPr>
            <a:lvl3pPr marL="0" indent="0">
              <a:buNone/>
              <a:defRPr sz="2000"/>
            </a:lvl3pPr>
            <a:lvl4pPr marL="0" indent="0">
              <a:buNone/>
              <a:defRPr sz="2000"/>
            </a:lvl4pPr>
            <a:lvl5pPr marL="0" indent="0">
              <a:buNone/>
              <a:defRPr sz="2000"/>
            </a:lvl5pPr>
            <a:lvl6pPr marL="0" indent="0">
              <a:buNone/>
              <a:defRPr sz="2000"/>
            </a:lvl6pPr>
            <a:lvl7pPr marL="0" indent="0">
              <a:buNone/>
              <a:defRPr sz="2000"/>
            </a:lvl7pPr>
            <a:lvl8pPr marL="0" indent="0">
              <a:buNone/>
              <a:defRPr sz="2000"/>
            </a:lvl8pPr>
            <a:lvl9pPr marL="0" indent="0">
              <a:buNone/>
              <a:defRPr sz="2000"/>
            </a:lvl9pPr>
          </a:lstStyle>
          <a:p>
            <a:pPr lvl="0"/>
            <a:r>
              <a:rPr lang="en-US"/>
              <a:t>Click to edit Master text styles</a:t>
            </a:r>
          </a:p>
          <a:p>
            <a:pPr lvl="1"/>
            <a:endParaRPr lang="en-US"/>
          </a:p>
        </p:txBody>
      </p:sp>
    </p:spTree>
    <p:extLst>
      <p:ext uri="{BB962C8B-B14F-4D97-AF65-F5344CB8AC3E}">
        <p14:creationId xmlns:p14="http://schemas.microsoft.com/office/powerpoint/2010/main" val="321709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Agenda">
    <p:spTree>
      <p:nvGrpSpPr>
        <p:cNvPr id="1" name=""/>
        <p:cNvGrpSpPr/>
        <p:nvPr/>
      </p:nvGrpSpPr>
      <p:grpSpPr>
        <a:xfrm>
          <a:off x="0" y="0"/>
          <a:ext cx="0" cy="0"/>
          <a:chOff x="0" y="0"/>
          <a:chExt cx="0" cy="0"/>
        </a:xfrm>
      </p:grpSpPr>
      <p:sp>
        <p:nvSpPr>
          <p:cNvPr id="5" name="Text Placeholder 4"/>
          <p:cNvSpPr>
            <a:spLocks noGrp="1"/>
          </p:cNvSpPr>
          <p:nvPr>
            <p:ph type="body" sz="quarter" idx="17" hasCustomPrompt="1"/>
          </p:nvPr>
        </p:nvSpPr>
        <p:spPr bwMode="gray">
          <a:xfrm>
            <a:off x="275542" y="1819425"/>
            <a:ext cx="11630692" cy="4093946"/>
          </a:xfrm>
        </p:spPr>
        <p:txBody>
          <a:bodyPr/>
          <a:lstStyle>
            <a:lvl1pPr>
              <a:spcBef>
                <a:spcPts val="900"/>
              </a:spcBef>
              <a:defRPr sz="2000"/>
            </a:lvl1pPr>
            <a:lvl2pPr marL="0" indent="0">
              <a:spcBef>
                <a:spcPts val="900"/>
              </a:spcBef>
              <a:buNone/>
              <a:defRPr sz="2000">
                <a:solidFill>
                  <a:schemeClr val="accent4"/>
                </a:solidFill>
              </a:defRPr>
            </a:lvl2pPr>
            <a:lvl3pPr marL="252000" indent="-252000">
              <a:spcBef>
                <a:spcPts val="900"/>
              </a:spcBef>
              <a:buFont typeface="Symbol" panose="05050102010706020507" pitchFamily="18" charset="2"/>
              <a:buChar char="-"/>
              <a:defRPr sz="2000">
                <a:solidFill>
                  <a:schemeClr val="accent4"/>
                </a:solidFill>
              </a:defRPr>
            </a:lvl3pPr>
            <a:lvl4pPr marL="252000" indent="-252000">
              <a:spcBef>
                <a:spcPts val="900"/>
              </a:spcBef>
              <a:buFont typeface="Symbol" panose="05050102010706020507" pitchFamily="18" charset="2"/>
              <a:buChar char="-"/>
              <a:defRPr sz="2000">
                <a:solidFill>
                  <a:schemeClr val="accent4"/>
                </a:solidFill>
              </a:defRPr>
            </a:lvl4pPr>
            <a:lvl5pPr marL="252000" indent="-252000">
              <a:spcBef>
                <a:spcPts val="900"/>
              </a:spcBef>
              <a:buFont typeface="Symbol" panose="05050102010706020507" pitchFamily="18" charset="2"/>
              <a:buChar char="-"/>
              <a:defRPr sz="2000">
                <a:solidFill>
                  <a:schemeClr val="accent4"/>
                </a:solidFill>
              </a:defRPr>
            </a:lvl5pPr>
            <a:lvl6pPr marL="252000" indent="-252000">
              <a:spcBef>
                <a:spcPts val="900"/>
              </a:spcBef>
              <a:buFont typeface="Symbol" panose="05050102010706020507" pitchFamily="18" charset="2"/>
              <a:buChar char="-"/>
              <a:defRPr sz="2000">
                <a:solidFill>
                  <a:schemeClr val="accent4"/>
                </a:solidFill>
              </a:defRPr>
            </a:lvl6pPr>
            <a:lvl7pPr marL="252000" indent="-252000">
              <a:spcBef>
                <a:spcPts val="900"/>
              </a:spcBef>
              <a:buFont typeface="Symbol" panose="05050102010706020507" pitchFamily="18" charset="2"/>
              <a:buChar char="-"/>
              <a:defRPr sz="2000">
                <a:solidFill>
                  <a:schemeClr val="accent4"/>
                </a:solidFill>
              </a:defRPr>
            </a:lvl7pPr>
            <a:lvl8pPr marL="252000" indent="-252000">
              <a:spcBef>
                <a:spcPts val="900"/>
              </a:spcBef>
              <a:buFont typeface="Symbol" panose="05050102010706020507" pitchFamily="18" charset="2"/>
              <a:buChar char="-"/>
              <a:defRPr sz="2000">
                <a:solidFill>
                  <a:schemeClr val="accent4"/>
                </a:solidFill>
              </a:defRPr>
            </a:lvl8pPr>
            <a:lvl9pPr marL="252000" indent="-252000">
              <a:spcBef>
                <a:spcPts val="900"/>
              </a:spcBef>
              <a:buFont typeface="Symbol" panose="05050102010706020507" pitchFamily="18" charset="2"/>
              <a:buChar char="-"/>
              <a:defRPr sz="2000">
                <a:solidFill>
                  <a:schemeClr val="accent4"/>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4"/>
          </p:nvPr>
        </p:nvSpPr>
        <p:spPr bwMode="gray"/>
        <p:txBody>
          <a:bodyPr/>
          <a:lstStyle/>
          <a:p>
            <a:fld id="{E3EF050F-B85E-4E30-B69F-9970B4AED387}" type="datetime4">
              <a:rPr lang="en-US" smtClean="0"/>
              <a:t>May 22, 2025</a:t>
            </a:fld>
            <a:endParaRPr lang="en-US"/>
          </a:p>
        </p:txBody>
      </p:sp>
      <p:sp>
        <p:nvSpPr>
          <p:cNvPr id="9" name="Footer Placeholder 8"/>
          <p:cNvSpPr>
            <a:spLocks noGrp="1"/>
          </p:cNvSpPr>
          <p:nvPr>
            <p:ph type="ftr" sz="quarter" idx="15"/>
          </p:nvPr>
        </p:nvSpPr>
        <p:spPr bwMode="gray"/>
        <p:txBody>
          <a:bodyPr/>
          <a:lstStyle/>
          <a:p>
            <a:endParaRPr lang="en-US"/>
          </a:p>
        </p:txBody>
      </p:sp>
      <p:sp>
        <p:nvSpPr>
          <p:cNvPr id="10" name="Slide Number Placeholder 9"/>
          <p:cNvSpPr>
            <a:spLocks noGrp="1"/>
          </p:cNvSpPr>
          <p:nvPr>
            <p:ph type="sldNum" sz="quarter" idx="16"/>
          </p:nvPr>
        </p:nvSpPr>
        <p:spPr bwMode="gray"/>
        <p:txBody>
          <a:bodyPr/>
          <a:lstStyle/>
          <a:p>
            <a:r>
              <a:rPr lang="en-US"/>
              <a:t>Slide </a:t>
            </a:r>
            <a:fld id="{619F89D8-7AE3-494A-97F3-03D680869632}" type="slidenum">
              <a:rPr lang="en-US" smtClean="0"/>
              <a:pPr/>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477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Simple text">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bwMode="gray">
          <a:xfrm>
            <a:off x="277019" y="1816571"/>
            <a:ext cx="11629215" cy="40968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p:cNvSpPr>
            <a:spLocks noGrp="1"/>
          </p:cNvSpPr>
          <p:nvPr>
            <p:ph type="subTitle" idx="13"/>
          </p:nvPr>
        </p:nvSpPr>
        <p:spPr bwMode="gray">
          <a:xfrm>
            <a:off x="257845" y="1120928"/>
            <a:ext cx="11648389" cy="504000"/>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 name="Title 1"/>
          <p:cNvSpPr>
            <a:spLocks noGrp="1"/>
          </p:cNvSpPr>
          <p:nvPr>
            <p:ph type="title"/>
          </p:nvPr>
        </p:nvSpPr>
        <p:spPr bwMode="gray">
          <a:xfrm>
            <a:off x="257845" y="637075"/>
            <a:ext cx="11648389" cy="410899"/>
          </a:xfrm>
        </p:spPr>
        <p:txBody>
          <a:bodyPr/>
          <a:lstStyle/>
          <a:p>
            <a:r>
              <a:rPr lang="en-US"/>
              <a:t>Click to edit Master title style</a:t>
            </a:r>
          </a:p>
        </p:txBody>
      </p:sp>
      <p:sp>
        <p:nvSpPr>
          <p:cNvPr id="8" name="Date Placeholder 7"/>
          <p:cNvSpPr>
            <a:spLocks noGrp="1"/>
          </p:cNvSpPr>
          <p:nvPr>
            <p:ph type="dt" sz="half" idx="14"/>
          </p:nvPr>
        </p:nvSpPr>
        <p:spPr bwMode="gray"/>
        <p:txBody>
          <a:bodyPr/>
          <a:lstStyle/>
          <a:p>
            <a:fld id="{F0F7C878-2F48-47C1-A60E-F6C764D931DE}" type="datetime4">
              <a:rPr lang="en-US" smtClean="0"/>
              <a:t>May 22, 2025</a:t>
            </a:fld>
            <a:endParaRPr lang="en-US"/>
          </a:p>
        </p:txBody>
      </p:sp>
      <p:sp>
        <p:nvSpPr>
          <p:cNvPr id="9" name="Footer Placeholder 8"/>
          <p:cNvSpPr>
            <a:spLocks noGrp="1"/>
          </p:cNvSpPr>
          <p:nvPr>
            <p:ph type="ftr" sz="quarter" idx="15"/>
          </p:nvPr>
        </p:nvSpPr>
        <p:spPr bwMode="gray"/>
        <p:txBody>
          <a:bodyPr/>
          <a:lstStyle/>
          <a:p>
            <a:endParaRPr lang="en-US"/>
          </a:p>
        </p:txBody>
      </p:sp>
      <p:sp>
        <p:nvSpPr>
          <p:cNvPr id="10" name="Slide Number Placeholder 9"/>
          <p:cNvSpPr>
            <a:spLocks noGrp="1"/>
          </p:cNvSpPr>
          <p:nvPr>
            <p:ph type="sldNum" sz="quarter" idx="16"/>
          </p:nvPr>
        </p:nvSpPr>
        <p:spPr bwMode="gray"/>
        <p:txBody>
          <a:bodyPr/>
          <a:lstStyle/>
          <a:p>
            <a:r>
              <a:rPr lang="en-US"/>
              <a:t>Slide </a:t>
            </a:r>
            <a:fld id="{619F89D8-7AE3-494A-97F3-03D680869632}" type="slidenum">
              <a:rPr lang="en-US" smtClean="0"/>
              <a:pPr/>
              <a:t>‹#›</a:t>
            </a:fld>
            <a:endParaRPr lang="en-US"/>
          </a:p>
        </p:txBody>
      </p:sp>
    </p:spTree>
    <p:extLst>
      <p:ext uri="{BB962C8B-B14F-4D97-AF65-F5344CB8AC3E}">
        <p14:creationId xmlns:p14="http://schemas.microsoft.com/office/powerpoint/2010/main" val="198842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Title only">
    <p:spTree>
      <p:nvGrpSpPr>
        <p:cNvPr id="1" name=""/>
        <p:cNvGrpSpPr/>
        <p:nvPr/>
      </p:nvGrpSpPr>
      <p:grpSpPr>
        <a:xfrm>
          <a:off x="0" y="0"/>
          <a:ext cx="0" cy="0"/>
          <a:chOff x="0" y="0"/>
          <a:chExt cx="0" cy="0"/>
        </a:xfrm>
      </p:grpSpPr>
      <p:sp>
        <p:nvSpPr>
          <p:cNvPr id="7" name="Subtitle 2"/>
          <p:cNvSpPr>
            <a:spLocks noGrp="1"/>
          </p:cNvSpPr>
          <p:nvPr>
            <p:ph type="subTitle" idx="13"/>
          </p:nvPr>
        </p:nvSpPr>
        <p:spPr bwMode="gray">
          <a:xfrm>
            <a:off x="257845" y="1120928"/>
            <a:ext cx="11648389" cy="504000"/>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 name="Title 1"/>
          <p:cNvSpPr>
            <a:spLocks noGrp="1"/>
          </p:cNvSpPr>
          <p:nvPr>
            <p:ph type="title"/>
          </p:nvPr>
        </p:nvSpPr>
        <p:spPr bwMode="gray"/>
        <p:txBody>
          <a:bodyPr/>
          <a:lstStyle/>
          <a:p>
            <a:r>
              <a:rPr lang="en-US"/>
              <a:t>Click to edit Master title style</a:t>
            </a:r>
          </a:p>
        </p:txBody>
      </p:sp>
      <p:sp>
        <p:nvSpPr>
          <p:cNvPr id="8" name="Date Placeholder 7"/>
          <p:cNvSpPr>
            <a:spLocks noGrp="1"/>
          </p:cNvSpPr>
          <p:nvPr>
            <p:ph type="dt" sz="half" idx="14"/>
          </p:nvPr>
        </p:nvSpPr>
        <p:spPr bwMode="gray"/>
        <p:txBody>
          <a:bodyPr/>
          <a:lstStyle/>
          <a:p>
            <a:fld id="{604723B6-2C37-4C03-92C2-AA6C4A469955}" type="datetime4">
              <a:rPr lang="en-US" smtClean="0"/>
              <a:t>May 22, 2025</a:t>
            </a:fld>
            <a:endParaRPr lang="en-US"/>
          </a:p>
        </p:txBody>
      </p:sp>
      <p:sp>
        <p:nvSpPr>
          <p:cNvPr id="9" name="Footer Placeholder 8"/>
          <p:cNvSpPr>
            <a:spLocks noGrp="1"/>
          </p:cNvSpPr>
          <p:nvPr>
            <p:ph type="ftr" sz="quarter" idx="15"/>
          </p:nvPr>
        </p:nvSpPr>
        <p:spPr bwMode="gray"/>
        <p:txBody>
          <a:bodyPr/>
          <a:lstStyle/>
          <a:p>
            <a:endParaRPr lang="en-US"/>
          </a:p>
        </p:txBody>
      </p:sp>
      <p:sp>
        <p:nvSpPr>
          <p:cNvPr id="10" name="Slide Number Placeholder 9"/>
          <p:cNvSpPr>
            <a:spLocks noGrp="1"/>
          </p:cNvSpPr>
          <p:nvPr>
            <p:ph type="sldNum" sz="quarter" idx="16"/>
          </p:nvPr>
        </p:nvSpPr>
        <p:spPr bwMode="gray"/>
        <p:txBody>
          <a:bodyPr/>
          <a:lstStyle/>
          <a:p>
            <a:r>
              <a:rPr lang="en-US"/>
              <a:t>Slide </a:t>
            </a:r>
            <a:fld id="{619F89D8-7AE3-494A-97F3-03D680869632}" type="slidenum">
              <a:rPr lang="en-US" smtClean="0"/>
              <a:pPr/>
              <a:t>‹#›</a:t>
            </a:fld>
            <a:endParaRPr lang="en-US"/>
          </a:p>
        </p:txBody>
      </p:sp>
    </p:spTree>
    <p:extLst>
      <p:ext uri="{BB962C8B-B14F-4D97-AF65-F5344CB8AC3E}">
        <p14:creationId xmlns:p14="http://schemas.microsoft.com/office/powerpoint/2010/main" val="383646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6_Closing slide">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67675" y="4430714"/>
            <a:ext cx="3838501" cy="1492516"/>
          </a:xfrm>
          <a:prstGeom prst="rect">
            <a:avLst/>
          </a:prstGeom>
        </p:spPr>
      </p:pic>
      <p:sp>
        <p:nvSpPr>
          <p:cNvPr id="9" name="Rectangle 8"/>
          <p:cNvSpPr/>
          <p:nvPr userDrawn="1"/>
        </p:nvSpPr>
        <p:spPr bwMode="gray">
          <a:xfrm>
            <a:off x="279400" y="459581"/>
            <a:ext cx="820800" cy="9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de-DE"/>
          </a:p>
        </p:txBody>
      </p:sp>
      <p:sp>
        <p:nvSpPr>
          <p:cNvPr id="4" name="Date Placeholder 3"/>
          <p:cNvSpPr>
            <a:spLocks noGrp="1"/>
          </p:cNvSpPr>
          <p:nvPr>
            <p:ph type="dt" sz="half"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1A2D5558-364E-49CF-BD1C-98EA466A7C24}" type="datetime4">
              <a:rPr lang="en-US" smtClean="0"/>
              <a:t>May 22, 2025</a:t>
            </a:fld>
            <a:endParaRPr lang="en-US"/>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a:t>Slide </a:t>
            </a:r>
            <a:fld id="{619F89D8-7AE3-494A-97F3-03D680869632}" type="slidenum">
              <a:rPr lang="en-US" smtClean="0"/>
              <a:pPr/>
              <a:t>‹#›</a:t>
            </a:fld>
            <a:endParaRPr lang="en-US"/>
          </a:p>
        </p:txBody>
      </p:sp>
    </p:spTree>
    <p:extLst>
      <p:ext uri="{BB962C8B-B14F-4D97-AF65-F5344CB8AC3E}">
        <p14:creationId xmlns:p14="http://schemas.microsoft.com/office/powerpoint/2010/main" val="279479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0994E8-8F24-D6C0-C61A-7AE4015DECFF}"/>
              </a:ext>
            </a:extLst>
          </p:cNvPr>
          <p:cNvSpPr>
            <a:spLocks noGrp="1"/>
          </p:cNvSpPr>
          <p:nvPr>
            <p:ph type="ftr" sz="quarter" idx="10"/>
          </p:nvPr>
        </p:nvSpPr>
        <p:spPr/>
        <p:txBody>
          <a:bodyPr/>
          <a:lstStyle/>
          <a:p>
            <a:pPr lvl="8"/>
            <a:endParaRPr lang="de-DE"/>
          </a:p>
        </p:txBody>
      </p:sp>
      <p:sp>
        <p:nvSpPr>
          <p:cNvPr id="3" name="Date Placeholder 2">
            <a:extLst>
              <a:ext uri="{FF2B5EF4-FFF2-40B4-BE49-F238E27FC236}">
                <a16:creationId xmlns:a16="http://schemas.microsoft.com/office/drawing/2014/main" id="{50A609F3-D136-69C3-FF6A-21165D4ED041}"/>
              </a:ext>
            </a:extLst>
          </p:cNvPr>
          <p:cNvSpPr>
            <a:spLocks noGrp="1"/>
          </p:cNvSpPr>
          <p:nvPr>
            <p:ph type="dt" sz="half" idx="11"/>
          </p:nvPr>
        </p:nvSpPr>
        <p:spPr/>
        <p:txBody>
          <a:bodyPr/>
          <a:lstStyle/>
          <a:p>
            <a:fld id="{CD1A06C5-A2CA-46BC-B3AE-AF5C4D0BE255}" type="datetime4">
              <a:rPr lang="en-US" smtClean="0"/>
              <a:t>May 22, 2025</a:t>
            </a:fld>
            <a:endParaRPr lang="en-US"/>
          </a:p>
        </p:txBody>
      </p:sp>
      <p:sp>
        <p:nvSpPr>
          <p:cNvPr id="4" name="Slide Number Placeholder 3">
            <a:extLst>
              <a:ext uri="{FF2B5EF4-FFF2-40B4-BE49-F238E27FC236}">
                <a16:creationId xmlns:a16="http://schemas.microsoft.com/office/drawing/2014/main" id="{B8F40DC8-C723-5954-1551-078BEB50E30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a:p>
        </p:txBody>
      </p:sp>
    </p:spTree>
    <p:extLst>
      <p:ext uri="{BB962C8B-B14F-4D97-AF65-F5344CB8AC3E}">
        <p14:creationId xmlns:p14="http://schemas.microsoft.com/office/powerpoint/2010/main" val="84204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gray">
          <a:xfrm>
            <a:off x="0" y="0"/>
            <a:ext cx="12190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17"/>
          <p:cNvSpPr>
            <a:spLocks noGrp="1"/>
          </p:cNvSpPr>
          <p:nvPr>
            <p:ph type="body" sz="quarter" idx="13" hasCustomPrompt="1"/>
          </p:nvPr>
        </p:nvSpPr>
        <p:spPr bwMode="gray">
          <a:xfrm>
            <a:off x="277167" y="4539037"/>
            <a:ext cx="11629504" cy="147520"/>
          </a:xfrm>
        </p:spPr>
        <p:txBody>
          <a:bodyPr lIns="0" tIns="0" rIns="0" bIns="0" anchor="b"/>
          <a:lstStyle>
            <a:lvl1pPr marL="1588" indent="0">
              <a:buFont typeface="Arial" panose="020B0604020202020204" pitchFamily="34" charset="0"/>
              <a:buNone/>
              <a:defRPr sz="1400" cap="all" baseline="0"/>
            </a:lvl1pPr>
            <a:lvl2pPr marL="1588" indent="0">
              <a:buNone/>
              <a:defRPr sz="1400" cap="all" baseline="0"/>
            </a:lvl2pPr>
            <a:lvl3pPr marL="1588" indent="0">
              <a:buNone/>
              <a:defRPr sz="1400" cap="all" baseline="0"/>
            </a:lvl3pPr>
            <a:lvl4pPr marL="1588" indent="0">
              <a:buNone/>
              <a:defRPr sz="1400" cap="all" baseline="0"/>
            </a:lvl4pPr>
            <a:lvl5pPr marL="1588" indent="0">
              <a:buNone/>
              <a:defRPr sz="1400" cap="all" baseline="0"/>
            </a:lvl5pPr>
            <a:lvl6pPr marL="1588" indent="0">
              <a:buNone/>
              <a:defRPr sz="1400" cap="all" baseline="0"/>
            </a:lvl6pPr>
            <a:lvl7pPr marL="1588" indent="0">
              <a:buNone/>
              <a:defRPr sz="1400" cap="all" baseline="0"/>
            </a:lvl7pPr>
            <a:lvl8pPr marL="1588" indent="0">
              <a:buNone/>
              <a:defRPr sz="1400" cap="all" baseline="0"/>
            </a:lvl8pPr>
            <a:lvl9pPr marL="1588" indent="0">
              <a:buNone/>
              <a:defRPr sz="1400" cap="all" baseline="0"/>
            </a:lvl9pPr>
          </a:lstStyle>
          <a:p>
            <a:pPr lvl="0"/>
            <a:r>
              <a:rPr lang="en-US"/>
              <a:t>Click to edit Master text styles</a:t>
            </a:r>
          </a:p>
        </p:txBody>
      </p:sp>
      <p:sp>
        <p:nvSpPr>
          <p:cNvPr id="2" name="Title 1"/>
          <p:cNvSpPr>
            <a:spLocks noGrp="1"/>
          </p:cNvSpPr>
          <p:nvPr>
            <p:ph type="ctrTitle" hasCustomPrompt="1"/>
          </p:nvPr>
        </p:nvSpPr>
        <p:spPr bwMode="gray">
          <a:xfrm>
            <a:off x="277166" y="4724365"/>
            <a:ext cx="11629504" cy="592406"/>
          </a:xfrm>
        </p:spPr>
        <p:txBody>
          <a:bodyPr/>
          <a:lstStyle>
            <a:lvl1pPr>
              <a:defRPr sz="5000"/>
            </a:lvl1pPr>
          </a:lstStyle>
          <a:p>
            <a:r>
              <a:rPr lang="en-US"/>
              <a:t>Click to edit Master title style</a:t>
            </a:r>
          </a:p>
        </p:txBody>
      </p:sp>
      <p:sp>
        <p:nvSpPr>
          <p:cNvPr id="3" name="Subtitle 2"/>
          <p:cNvSpPr>
            <a:spLocks noGrp="1"/>
          </p:cNvSpPr>
          <p:nvPr>
            <p:ph type="subTitle" idx="1"/>
          </p:nvPr>
        </p:nvSpPr>
        <p:spPr bwMode="gray">
          <a:xfrm>
            <a:off x="277167" y="5449618"/>
            <a:ext cx="11629504" cy="287188"/>
          </a:xfrm>
        </p:spPr>
        <p:txBody>
          <a:bodyPr lIns="0" tIns="0" rIns="0" bIns="0"/>
          <a:lstStyle>
            <a:lvl1pPr marL="0" indent="0" algn="l">
              <a:buNone/>
              <a:defRPr sz="2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0" name="Text Placeholder 19"/>
          <p:cNvSpPr>
            <a:spLocks noGrp="1"/>
          </p:cNvSpPr>
          <p:nvPr>
            <p:ph type="body" sz="quarter" idx="14" hasCustomPrompt="1"/>
          </p:nvPr>
        </p:nvSpPr>
        <p:spPr bwMode="gray">
          <a:xfrm>
            <a:off x="277167" y="6094136"/>
            <a:ext cx="11629504" cy="216000"/>
          </a:xfrm>
        </p:spPr>
        <p:txBody>
          <a:bodyPr lIns="0" tIns="0" rIns="0" bIns="0"/>
          <a:lstStyle>
            <a:lvl1pPr marL="0" indent="0">
              <a:buFont typeface="Arial" panose="020B0604020202020204" pitchFamily="34" charset="0"/>
              <a:buNone/>
              <a:defRPr sz="2000"/>
            </a:lvl1pPr>
            <a:lvl2pPr marL="0" indent="0">
              <a:buNone/>
              <a:defRPr sz="2000"/>
            </a:lvl2pPr>
            <a:lvl3pPr marL="0" indent="0">
              <a:buNone/>
              <a:defRPr sz="2000"/>
            </a:lvl3pPr>
            <a:lvl4pPr marL="0" indent="0">
              <a:buNone/>
              <a:defRPr sz="2000"/>
            </a:lvl4pPr>
            <a:lvl5pPr marL="0" indent="0">
              <a:buNone/>
              <a:defRPr sz="2000"/>
            </a:lvl5pPr>
            <a:lvl6pPr marL="0" indent="0">
              <a:buNone/>
              <a:defRPr sz="2000"/>
            </a:lvl6pPr>
            <a:lvl7pPr marL="0" indent="0">
              <a:buNone/>
              <a:defRPr sz="2000"/>
            </a:lvl7pPr>
            <a:lvl8pPr marL="0" indent="0">
              <a:buNone/>
              <a:defRPr sz="2000"/>
            </a:lvl8pPr>
            <a:lvl9pPr marL="0" indent="0">
              <a:buNone/>
              <a:defRPr sz="2000"/>
            </a:lvl9pPr>
          </a:lstStyle>
          <a:p>
            <a:pPr lvl="0"/>
            <a:r>
              <a:rPr lang="en-US"/>
              <a:t>Click to edit Master text styles</a:t>
            </a:r>
          </a:p>
        </p:txBody>
      </p:sp>
      <p:sp>
        <p:nvSpPr>
          <p:cNvPr id="4" name="Date Placeholder 3"/>
          <p:cNvSpPr>
            <a:spLocks noGrp="1"/>
          </p:cNvSpPr>
          <p:nvPr>
            <p:ph type="dt" sz="half"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1F7BD2C3-4265-4E29-AAEA-54890CFB4547}" type="datetime4">
              <a:rPr lang="en-US" smtClean="0"/>
              <a:pPr/>
              <a:t>May 22, 2025</a:t>
            </a:fld>
            <a:endParaRPr lang="en-US"/>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en-US"/>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619F89D8-7AE3-494A-97F3-03D680869632}" type="slidenum">
              <a:rPr lang="en-US" smtClean="0"/>
              <a:pPr/>
              <a:t>‹#›</a:t>
            </a:fld>
            <a:endParaRPr lang="en-US"/>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07585" y="361851"/>
            <a:ext cx="896803" cy="350784"/>
          </a:xfrm>
          <a:prstGeom prst="rect">
            <a:avLst/>
          </a:prstGeom>
        </p:spPr>
      </p:pic>
      <p:sp>
        <p:nvSpPr>
          <p:cNvPr id="12" name="Rectangle 11"/>
          <p:cNvSpPr/>
          <p:nvPr userDrawn="1"/>
        </p:nvSpPr>
        <p:spPr bwMode="gray">
          <a:xfrm>
            <a:off x="279400" y="519805"/>
            <a:ext cx="327600" cy="3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32925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Cover - optional pictur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07585" y="361851"/>
            <a:ext cx="896803" cy="350784"/>
          </a:xfrm>
          <a:prstGeom prst="rect">
            <a:avLst/>
          </a:prstGeom>
        </p:spPr>
      </p:pic>
      <p:sp>
        <p:nvSpPr>
          <p:cNvPr id="19" name="Text Placeholder 17"/>
          <p:cNvSpPr>
            <a:spLocks noGrp="1"/>
          </p:cNvSpPr>
          <p:nvPr>
            <p:ph type="body" sz="quarter" idx="13" hasCustomPrompt="1"/>
          </p:nvPr>
        </p:nvSpPr>
        <p:spPr bwMode="gray">
          <a:xfrm>
            <a:off x="277167" y="4539037"/>
            <a:ext cx="11629504" cy="147520"/>
          </a:xfrm>
        </p:spPr>
        <p:txBody>
          <a:bodyPr lIns="0" tIns="0" rIns="0" bIns="0" anchor="b"/>
          <a:lstStyle>
            <a:lvl1pPr marL="1588" indent="0">
              <a:buFont typeface="Arial" panose="020B0604020202020204" pitchFamily="34" charset="0"/>
              <a:buNone/>
              <a:defRPr sz="1400" cap="all" baseline="0"/>
            </a:lvl1pPr>
            <a:lvl2pPr marL="1588" indent="0">
              <a:buNone/>
              <a:defRPr sz="1400" cap="all" baseline="0"/>
            </a:lvl2pPr>
            <a:lvl3pPr marL="1588" indent="0">
              <a:buNone/>
              <a:defRPr sz="1400" cap="all" baseline="0"/>
            </a:lvl3pPr>
            <a:lvl4pPr marL="1588" indent="0">
              <a:buNone/>
              <a:defRPr sz="1400" cap="all" baseline="0"/>
            </a:lvl4pPr>
            <a:lvl5pPr marL="1588" indent="0">
              <a:buNone/>
              <a:defRPr sz="1400" cap="all" baseline="0"/>
            </a:lvl5pPr>
            <a:lvl6pPr marL="1588" indent="0">
              <a:buNone/>
              <a:defRPr sz="1400" cap="all" baseline="0"/>
            </a:lvl6pPr>
            <a:lvl7pPr marL="1588" indent="0">
              <a:buNone/>
              <a:defRPr sz="1400" cap="all" baseline="0"/>
            </a:lvl7pPr>
            <a:lvl8pPr marL="1588" indent="0">
              <a:buNone/>
              <a:defRPr sz="1400" cap="all" baseline="0"/>
            </a:lvl8pPr>
            <a:lvl9pPr marL="1588" indent="0">
              <a:buNone/>
              <a:defRPr sz="1400" cap="all" baseline="0"/>
            </a:lvl9pPr>
          </a:lstStyle>
          <a:p>
            <a:pPr lvl="0"/>
            <a:r>
              <a:rPr lang="en-US"/>
              <a:t>Click to edit Master text styles</a:t>
            </a:r>
          </a:p>
        </p:txBody>
      </p:sp>
      <p:sp>
        <p:nvSpPr>
          <p:cNvPr id="21" name="Title 1"/>
          <p:cNvSpPr>
            <a:spLocks noGrp="1"/>
          </p:cNvSpPr>
          <p:nvPr>
            <p:ph type="ctrTitle" hasCustomPrompt="1"/>
          </p:nvPr>
        </p:nvSpPr>
        <p:spPr bwMode="gray">
          <a:xfrm>
            <a:off x="277166" y="4724365"/>
            <a:ext cx="11629504" cy="592406"/>
          </a:xfrm>
        </p:spPr>
        <p:txBody>
          <a:bodyPr/>
          <a:lstStyle>
            <a:lvl1pPr>
              <a:defRPr sz="5000"/>
            </a:lvl1pPr>
          </a:lstStyle>
          <a:p>
            <a:r>
              <a:rPr lang="en-US"/>
              <a:t>Click to edit Master title style</a:t>
            </a:r>
          </a:p>
        </p:txBody>
      </p:sp>
      <p:sp>
        <p:nvSpPr>
          <p:cNvPr id="22" name="Subtitle 2"/>
          <p:cNvSpPr>
            <a:spLocks noGrp="1"/>
          </p:cNvSpPr>
          <p:nvPr>
            <p:ph type="subTitle" idx="1"/>
          </p:nvPr>
        </p:nvSpPr>
        <p:spPr bwMode="gray">
          <a:xfrm>
            <a:off x="277167" y="5449618"/>
            <a:ext cx="11629504" cy="287188"/>
          </a:xfrm>
        </p:spPr>
        <p:txBody>
          <a:bodyPr lIns="0" tIns="0" rIns="0" bIns="0"/>
          <a:lstStyle>
            <a:lvl1pPr marL="0" indent="0" algn="l">
              <a:buNone/>
              <a:defRPr sz="2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3" name="Text Placeholder 19"/>
          <p:cNvSpPr>
            <a:spLocks noGrp="1"/>
          </p:cNvSpPr>
          <p:nvPr>
            <p:ph type="body" sz="quarter" idx="14" hasCustomPrompt="1"/>
          </p:nvPr>
        </p:nvSpPr>
        <p:spPr bwMode="gray">
          <a:xfrm>
            <a:off x="277167" y="6094136"/>
            <a:ext cx="11629504" cy="216000"/>
          </a:xfrm>
        </p:spPr>
        <p:txBody>
          <a:bodyPr lIns="0" tIns="0" rIns="0" bIns="0"/>
          <a:lstStyle>
            <a:lvl1pPr marL="0" indent="0">
              <a:buFont typeface="Arial" panose="020B0604020202020204" pitchFamily="34" charset="0"/>
              <a:buNone/>
              <a:defRPr sz="2000"/>
            </a:lvl1pPr>
            <a:lvl2pPr marL="0" indent="0">
              <a:buNone/>
              <a:defRPr sz="2000"/>
            </a:lvl2pPr>
            <a:lvl3pPr marL="0" indent="0">
              <a:buNone/>
              <a:defRPr sz="2000"/>
            </a:lvl3pPr>
            <a:lvl4pPr marL="0" indent="0">
              <a:buNone/>
              <a:defRPr sz="2000"/>
            </a:lvl4pPr>
            <a:lvl5pPr marL="0" indent="0">
              <a:buNone/>
              <a:defRPr sz="2000"/>
            </a:lvl5pPr>
            <a:lvl6pPr marL="0" indent="0">
              <a:buNone/>
              <a:defRPr sz="2000"/>
            </a:lvl6pPr>
            <a:lvl7pPr marL="0" indent="0">
              <a:buNone/>
              <a:defRPr sz="2000"/>
            </a:lvl7pPr>
            <a:lvl8pPr marL="0" indent="0">
              <a:buNone/>
              <a:defRPr sz="2000"/>
            </a:lvl8pPr>
            <a:lvl9pPr marL="0" indent="0">
              <a:buNone/>
              <a:defRPr sz="2000"/>
            </a:lvl9pPr>
          </a:lstStyle>
          <a:p>
            <a:pPr lvl="0"/>
            <a:r>
              <a:rPr lang="en-US"/>
              <a:t>Click to edit Master text styles</a:t>
            </a:r>
          </a:p>
          <a:p>
            <a:pPr lvl="1"/>
            <a:endParaRPr lang="en-US"/>
          </a:p>
        </p:txBody>
      </p:sp>
    </p:spTree>
    <p:extLst>
      <p:ext uri="{BB962C8B-B14F-4D97-AF65-F5344CB8AC3E}">
        <p14:creationId xmlns:p14="http://schemas.microsoft.com/office/powerpoint/2010/main" val="2216723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3_Agenda">
    <p:spTree>
      <p:nvGrpSpPr>
        <p:cNvPr id="1" name=""/>
        <p:cNvGrpSpPr/>
        <p:nvPr/>
      </p:nvGrpSpPr>
      <p:grpSpPr>
        <a:xfrm>
          <a:off x="0" y="0"/>
          <a:ext cx="0" cy="0"/>
          <a:chOff x="0" y="0"/>
          <a:chExt cx="0" cy="0"/>
        </a:xfrm>
      </p:grpSpPr>
      <p:sp>
        <p:nvSpPr>
          <p:cNvPr id="5" name="Text Placeholder 4"/>
          <p:cNvSpPr>
            <a:spLocks noGrp="1"/>
          </p:cNvSpPr>
          <p:nvPr>
            <p:ph type="body" sz="quarter" idx="17" hasCustomPrompt="1"/>
          </p:nvPr>
        </p:nvSpPr>
        <p:spPr bwMode="gray">
          <a:xfrm>
            <a:off x="275542" y="1819425"/>
            <a:ext cx="11630692" cy="4093946"/>
          </a:xfrm>
        </p:spPr>
        <p:txBody>
          <a:bodyPr/>
          <a:lstStyle>
            <a:lvl1pPr>
              <a:spcBef>
                <a:spcPts val="900"/>
              </a:spcBef>
              <a:defRPr sz="2000"/>
            </a:lvl1pPr>
            <a:lvl2pPr marL="0" indent="0">
              <a:spcBef>
                <a:spcPts val="900"/>
              </a:spcBef>
              <a:buNone/>
              <a:defRPr sz="2000">
                <a:solidFill>
                  <a:schemeClr val="accent4"/>
                </a:solidFill>
              </a:defRPr>
            </a:lvl2pPr>
            <a:lvl3pPr marL="252000" indent="-252000">
              <a:spcBef>
                <a:spcPts val="900"/>
              </a:spcBef>
              <a:buFont typeface="Symbol" panose="05050102010706020507" pitchFamily="18" charset="2"/>
              <a:buChar char="-"/>
              <a:defRPr sz="2000">
                <a:solidFill>
                  <a:schemeClr val="accent4"/>
                </a:solidFill>
              </a:defRPr>
            </a:lvl3pPr>
            <a:lvl4pPr marL="252000" indent="-252000">
              <a:spcBef>
                <a:spcPts val="900"/>
              </a:spcBef>
              <a:buFont typeface="Symbol" panose="05050102010706020507" pitchFamily="18" charset="2"/>
              <a:buChar char="-"/>
              <a:defRPr sz="2000">
                <a:solidFill>
                  <a:schemeClr val="accent4"/>
                </a:solidFill>
              </a:defRPr>
            </a:lvl4pPr>
            <a:lvl5pPr marL="252000" indent="-252000">
              <a:spcBef>
                <a:spcPts val="900"/>
              </a:spcBef>
              <a:buFont typeface="Symbol" panose="05050102010706020507" pitchFamily="18" charset="2"/>
              <a:buChar char="-"/>
              <a:defRPr sz="2000">
                <a:solidFill>
                  <a:schemeClr val="accent4"/>
                </a:solidFill>
              </a:defRPr>
            </a:lvl5pPr>
            <a:lvl6pPr marL="252000" indent="-252000">
              <a:spcBef>
                <a:spcPts val="900"/>
              </a:spcBef>
              <a:buFont typeface="Symbol" panose="05050102010706020507" pitchFamily="18" charset="2"/>
              <a:buChar char="-"/>
              <a:defRPr sz="2000">
                <a:solidFill>
                  <a:schemeClr val="accent4"/>
                </a:solidFill>
              </a:defRPr>
            </a:lvl6pPr>
            <a:lvl7pPr marL="252000" indent="-252000">
              <a:spcBef>
                <a:spcPts val="900"/>
              </a:spcBef>
              <a:buFont typeface="Symbol" panose="05050102010706020507" pitchFamily="18" charset="2"/>
              <a:buChar char="-"/>
              <a:defRPr sz="2000">
                <a:solidFill>
                  <a:schemeClr val="accent4"/>
                </a:solidFill>
              </a:defRPr>
            </a:lvl7pPr>
            <a:lvl8pPr marL="252000" indent="-252000">
              <a:spcBef>
                <a:spcPts val="900"/>
              </a:spcBef>
              <a:buFont typeface="Symbol" panose="05050102010706020507" pitchFamily="18" charset="2"/>
              <a:buChar char="-"/>
              <a:defRPr sz="2000">
                <a:solidFill>
                  <a:schemeClr val="accent4"/>
                </a:solidFill>
              </a:defRPr>
            </a:lvl8pPr>
            <a:lvl9pPr marL="252000" indent="-252000">
              <a:spcBef>
                <a:spcPts val="900"/>
              </a:spcBef>
              <a:buFont typeface="Symbol" panose="05050102010706020507" pitchFamily="18" charset="2"/>
              <a:buChar char="-"/>
              <a:defRPr sz="2000">
                <a:solidFill>
                  <a:schemeClr val="accent4"/>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4"/>
          </p:nvPr>
        </p:nvSpPr>
        <p:spPr bwMode="gray"/>
        <p:txBody>
          <a:bodyPr/>
          <a:lstStyle/>
          <a:p>
            <a:fld id="{E3EF050F-B85E-4E30-B69F-9970B4AED387}" type="datetime4">
              <a:rPr lang="en-US" smtClean="0">
                <a:solidFill>
                  <a:srgbClr val="A0A0A0"/>
                </a:solidFill>
              </a:rPr>
              <a:pPr/>
              <a:t>May 22, 2025</a:t>
            </a:fld>
            <a:endParaRPr lang="en-US">
              <a:solidFill>
                <a:srgbClr val="A0A0A0"/>
              </a:solidFill>
            </a:endParaRPr>
          </a:p>
        </p:txBody>
      </p:sp>
      <p:sp>
        <p:nvSpPr>
          <p:cNvPr id="9" name="Footer Placeholder 8"/>
          <p:cNvSpPr>
            <a:spLocks noGrp="1"/>
          </p:cNvSpPr>
          <p:nvPr>
            <p:ph type="ftr" sz="quarter" idx="15"/>
          </p:nvPr>
        </p:nvSpPr>
        <p:spPr bwMode="gray"/>
        <p:txBody>
          <a:bodyPr/>
          <a:lstStyle>
            <a:lvl1pPr>
              <a:defRPr>
                <a:solidFill>
                  <a:schemeClr val="accent4"/>
                </a:solidFill>
              </a:defRPr>
            </a:lvl1pPr>
          </a:lstStyle>
          <a:p>
            <a:endParaRPr lang="en-US">
              <a:solidFill>
                <a:srgbClr val="A0A0A0"/>
              </a:solidFill>
            </a:endParaRPr>
          </a:p>
        </p:txBody>
      </p:sp>
      <p:sp>
        <p:nvSpPr>
          <p:cNvPr id="10" name="Slide Number Placeholder 9"/>
          <p:cNvSpPr>
            <a:spLocks noGrp="1"/>
          </p:cNvSpPr>
          <p:nvPr>
            <p:ph type="sldNum" sz="quarter" idx="16"/>
          </p:nvPr>
        </p:nvSpPr>
        <p:spPr bwMode="gray"/>
        <p:txBody>
          <a:bodyPr/>
          <a:lstStyle/>
          <a:p>
            <a:r>
              <a:rPr lang="en-US">
                <a:solidFill>
                  <a:srgbClr val="A0A0A0"/>
                </a:solidFill>
              </a:rPr>
              <a:t>Slide </a:t>
            </a:r>
            <a:fld id="{619F89D8-7AE3-494A-97F3-03D680869632}" type="slidenum">
              <a:rPr lang="en-US" smtClean="0">
                <a:solidFill>
                  <a:srgbClr val="A0A0A0"/>
                </a:solidFill>
              </a:rPr>
              <a:pPr/>
              <a:t>‹#›</a:t>
            </a:fld>
            <a:endParaRPr lang="en-US">
              <a:solidFill>
                <a:srgbClr val="A0A0A0"/>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878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4_Simple text">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bwMode="gray">
          <a:xfrm>
            <a:off x="277019" y="1816571"/>
            <a:ext cx="11629215" cy="40968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p:cNvSpPr>
            <a:spLocks noGrp="1"/>
          </p:cNvSpPr>
          <p:nvPr>
            <p:ph type="subTitle" idx="13"/>
          </p:nvPr>
        </p:nvSpPr>
        <p:spPr bwMode="gray">
          <a:xfrm>
            <a:off x="279400" y="1120928"/>
            <a:ext cx="11626834" cy="504000"/>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8" name="Date Placeholder 7"/>
          <p:cNvSpPr>
            <a:spLocks noGrp="1"/>
          </p:cNvSpPr>
          <p:nvPr>
            <p:ph type="dt" sz="half" idx="14"/>
          </p:nvPr>
        </p:nvSpPr>
        <p:spPr bwMode="gray"/>
        <p:txBody>
          <a:bodyPr/>
          <a:lstStyle/>
          <a:p>
            <a:fld id="{F0F7C878-2F48-47C1-A60E-F6C764D931DE}" type="datetime4">
              <a:rPr lang="en-US" smtClean="0">
                <a:solidFill>
                  <a:srgbClr val="A0A0A0"/>
                </a:solidFill>
              </a:rPr>
              <a:pPr/>
              <a:t>May 22, 2025</a:t>
            </a:fld>
            <a:endParaRPr lang="en-US">
              <a:solidFill>
                <a:srgbClr val="A0A0A0"/>
              </a:solidFill>
            </a:endParaRPr>
          </a:p>
        </p:txBody>
      </p:sp>
      <p:sp>
        <p:nvSpPr>
          <p:cNvPr id="9" name="Footer Placeholder 8"/>
          <p:cNvSpPr>
            <a:spLocks noGrp="1"/>
          </p:cNvSpPr>
          <p:nvPr>
            <p:ph type="ftr" sz="quarter" idx="15"/>
          </p:nvPr>
        </p:nvSpPr>
        <p:spPr bwMode="gray"/>
        <p:txBody>
          <a:bodyPr/>
          <a:lstStyle>
            <a:lvl1pPr>
              <a:defRPr>
                <a:solidFill>
                  <a:schemeClr val="accent4"/>
                </a:solidFill>
              </a:defRPr>
            </a:lvl1pPr>
          </a:lstStyle>
          <a:p>
            <a:endParaRPr lang="en-US">
              <a:solidFill>
                <a:srgbClr val="A0A0A0"/>
              </a:solidFill>
            </a:endParaRPr>
          </a:p>
        </p:txBody>
      </p:sp>
      <p:sp>
        <p:nvSpPr>
          <p:cNvPr id="10" name="Slide Number Placeholder 9"/>
          <p:cNvSpPr>
            <a:spLocks noGrp="1"/>
          </p:cNvSpPr>
          <p:nvPr>
            <p:ph type="sldNum" sz="quarter" idx="16"/>
          </p:nvPr>
        </p:nvSpPr>
        <p:spPr bwMode="gray"/>
        <p:txBody>
          <a:bodyPr/>
          <a:lstStyle/>
          <a:p>
            <a:r>
              <a:rPr lang="en-US">
                <a:solidFill>
                  <a:srgbClr val="A0A0A0"/>
                </a:solidFill>
              </a:rPr>
              <a:t>Slide </a:t>
            </a:r>
            <a:fld id="{619F89D8-7AE3-494A-97F3-03D680869632}" type="slidenum">
              <a:rPr lang="en-US" smtClean="0">
                <a:solidFill>
                  <a:srgbClr val="A0A0A0"/>
                </a:solidFill>
              </a:rPr>
              <a:pPr/>
              <a:t>‹#›</a:t>
            </a:fld>
            <a:endParaRPr lang="en-US">
              <a:solidFill>
                <a:srgbClr val="A0A0A0"/>
              </a:solidFill>
            </a:endParaRPr>
          </a:p>
        </p:txBody>
      </p:sp>
      <p:sp>
        <p:nvSpPr>
          <p:cNvPr id="11" name="Title 1"/>
          <p:cNvSpPr>
            <a:spLocks noGrp="1"/>
          </p:cNvSpPr>
          <p:nvPr>
            <p:ph type="title"/>
          </p:nvPr>
        </p:nvSpPr>
        <p:spPr>
          <a:xfrm>
            <a:off x="279400" y="622789"/>
            <a:ext cx="11626834" cy="410899"/>
          </a:xfrm>
        </p:spPr>
        <p:txBody>
          <a:bodyPr/>
          <a:lstStyle/>
          <a:p>
            <a:r>
              <a:rPr lang="en-US"/>
              <a:t>Click to edit Master title style</a:t>
            </a:r>
          </a:p>
        </p:txBody>
      </p:sp>
    </p:spTree>
    <p:extLst>
      <p:ext uri="{BB962C8B-B14F-4D97-AF65-F5344CB8AC3E}">
        <p14:creationId xmlns:p14="http://schemas.microsoft.com/office/powerpoint/2010/main" val="194857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5_Title only">
    <p:spTree>
      <p:nvGrpSpPr>
        <p:cNvPr id="1" name=""/>
        <p:cNvGrpSpPr/>
        <p:nvPr/>
      </p:nvGrpSpPr>
      <p:grpSpPr>
        <a:xfrm>
          <a:off x="0" y="0"/>
          <a:ext cx="0" cy="0"/>
          <a:chOff x="0" y="0"/>
          <a:chExt cx="0" cy="0"/>
        </a:xfrm>
      </p:grpSpPr>
      <p:sp>
        <p:nvSpPr>
          <p:cNvPr id="7" name="Subtitle 2"/>
          <p:cNvSpPr>
            <a:spLocks noGrp="1"/>
          </p:cNvSpPr>
          <p:nvPr>
            <p:ph type="subTitle" idx="13"/>
          </p:nvPr>
        </p:nvSpPr>
        <p:spPr bwMode="gray">
          <a:xfrm>
            <a:off x="279400" y="1120928"/>
            <a:ext cx="11626834" cy="504000"/>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 name="Title 1"/>
          <p:cNvSpPr>
            <a:spLocks noGrp="1"/>
          </p:cNvSpPr>
          <p:nvPr>
            <p:ph type="title"/>
          </p:nvPr>
        </p:nvSpPr>
        <p:spPr bwMode="gray"/>
        <p:txBody>
          <a:bodyPr/>
          <a:lstStyle/>
          <a:p>
            <a:r>
              <a:rPr lang="en-US"/>
              <a:t>Click to edit Master title style</a:t>
            </a:r>
          </a:p>
        </p:txBody>
      </p:sp>
      <p:sp>
        <p:nvSpPr>
          <p:cNvPr id="8" name="Date Placeholder 7"/>
          <p:cNvSpPr>
            <a:spLocks noGrp="1"/>
          </p:cNvSpPr>
          <p:nvPr>
            <p:ph type="dt" sz="half" idx="14"/>
          </p:nvPr>
        </p:nvSpPr>
        <p:spPr bwMode="gray"/>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9" name="Footer Placeholder 8"/>
          <p:cNvSpPr>
            <a:spLocks noGrp="1"/>
          </p:cNvSpPr>
          <p:nvPr>
            <p:ph type="ftr" sz="quarter" idx="15"/>
          </p:nvPr>
        </p:nvSpPr>
        <p:spPr bwMode="gray"/>
        <p:txBody>
          <a:bodyPr/>
          <a:lstStyle>
            <a:lvl1pPr>
              <a:defRPr>
                <a:solidFill>
                  <a:schemeClr val="accent4"/>
                </a:solidFill>
              </a:defRPr>
            </a:lvl1pPr>
          </a:lstStyle>
          <a:p>
            <a:endParaRPr lang="en-US">
              <a:solidFill>
                <a:srgbClr val="A0A0A0"/>
              </a:solidFill>
            </a:endParaRPr>
          </a:p>
        </p:txBody>
      </p:sp>
      <p:sp>
        <p:nvSpPr>
          <p:cNvPr id="10" name="Slide Number Placeholder 9"/>
          <p:cNvSpPr>
            <a:spLocks noGrp="1"/>
          </p:cNvSpPr>
          <p:nvPr>
            <p:ph type="sldNum" sz="quarter" idx="16"/>
          </p:nvPr>
        </p:nvSpPr>
        <p:spPr bwMode="gray"/>
        <p:txBody>
          <a:bodyPr/>
          <a:lstStyle/>
          <a:p>
            <a:r>
              <a:rPr lang="en-US">
                <a:solidFill>
                  <a:srgbClr val="A0A0A0"/>
                </a:solidFill>
              </a:rPr>
              <a:t>Slide </a:t>
            </a:r>
            <a:fld id="{619F89D8-7AE3-494A-97F3-03D680869632}" type="slidenum">
              <a:rPr lang="en-US" smtClean="0">
                <a:solidFill>
                  <a:srgbClr val="A0A0A0"/>
                </a:solidFill>
              </a:rPr>
              <a:pPr/>
              <a:t>‹#›</a:t>
            </a:fld>
            <a:endParaRPr lang="en-US">
              <a:solidFill>
                <a:srgbClr val="A0A0A0"/>
              </a:solidFill>
            </a:endParaRPr>
          </a:p>
        </p:txBody>
      </p:sp>
    </p:spTree>
    <p:extLst>
      <p:ext uri="{BB962C8B-B14F-4D97-AF65-F5344CB8AC3E}">
        <p14:creationId xmlns:p14="http://schemas.microsoft.com/office/powerpoint/2010/main" val="382390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06_Closing slide">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67675" y="4430714"/>
            <a:ext cx="3838501" cy="1492516"/>
          </a:xfrm>
          <a:prstGeom prst="rect">
            <a:avLst/>
          </a:prstGeom>
        </p:spPr>
      </p:pic>
      <p:sp>
        <p:nvSpPr>
          <p:cNvPr id="9" name="Rectangle 8"/>
          <p:cNvSpPr/>
          <p:nvPr userDrawn="1"/>
        </p:nvSpPr>
        <p:spPr bwMode="gray">
          <a:xfrm>
            <a:off x="279400" y="459581"/>
            <a:ext cx="820800" cy="9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Footer Placeholder 2"/>
          <p:cNvSpPr>
            <a:spLocks noGrp="1"/>
          </p:cNvSpPr>
          <p:nvPr>
            <p:ph type="ftr" sz="quarter"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de-DE"/>
          </a:p>
        </p:txBody>
      </p:sp>
      <p:sp>
        <p:nvSpPr>
          <p:cNvPr id="4" name="Date Placeholder 3"/>
          <p:cNvSpPr>
            <a:spLocks noGrp="1"/>
          </p:cNvSpPr>
          <p:nvPr>
            <p:ph type="dt" sz="half"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1A2D5558-364E-49CF-BD1C-98EA466A7C24}" type="datetime4">
              <a:rPr lang="en-US" smtClean="0"/>
              <a:pPr/>
              <a:t>May 22, 2025</a:t>
            </a:fld>
            <a:endParaRPr lang="en-US"/>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a:t>Slide </a:t>
            </a:r>
            <a:fld id="{619F89D8-7AE3-494A-97F3-03D680869632}" type="slidenum">
              <a:rPr lang="en-US" smtClean="0"/>
              <a:pPr/>
              <a:t>‹#›</a:t>
            </a:fld>
            <a:endParaRPr lang="en-US"/>
          </a:p>
        </p:txBody>
      </p:sp>
    </p:spTree>
    <p:extLst>
      <p:ext uri="{BB962C8B-B14F-4D97-AF65-F5344CB8AC3E}">
        <p14:creationId xmlns:p14="http://schemas.microsoft.com/office/powerpoint/2010/main" val="382240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7_Cover with white panel">
    <p:spTree>
      <p:nvGrpSpPr>
        <p:cNvPr id="1" name=""/>
        <p:cNvGrpSpPr/>
        <p:nvPr/>
      </p:nvGrpSpPr>
      <p:grpSpPr>
        <a:xfrm>
          <a:off x="0" y="0"/>
          <a:ext cx="0" cy="0"/>
          <a:chOff x="0" y="0"/>
          <a:chExt cx="0" cy="0"/>
        </a:xfrm>
      </p:grpSpPr>
      <p:sp>
        <p:nvSpPr>
          <p:cNvPr id="12" name="Rectangle 11"/>
          <p:cNvSpPr/>
          <p:nvPr userDrawn="1"/>
        </p:nvSpPr>
        <p:spPr bwMode="gray">
          <a:xfrm>
            <a:off x="0" y="0"/>
            <a:ext cx="121904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400" err="1">
              <a:solidFill>
                <a:srgbClr val="FFFFFF"/>
              </a:solidFill>
            </a:endParaRPr>
          </a:p>
        </p:txBody>
      </p:sp>
      <p:sp>
        <p:nvSpPr>
          <p:cNvPr id="6" name="Text Placeholder 17"/>
          <p:cNvSpPr>
            <a:spLocks noGrp="1"/>
          </p:cNvSpPr>
          <p:nvPr>
            <p:ph type="body" sz="quarter" idx="13" hasCustomPrompt="1"/>
          </p:nvPr>
        </p:nvSpPr>
        <p:spPr bwMode="gray">
          <a:xfrm>
            <a:off x="273863" y="5076693"/>
            <a:ext cx="11629504" cy="147520"/>
          </a:xfrm>
        </p:spPr>
        <p:txBody>
          <a:bodyPr lIns="0" tIns="0" rIns="0" bIns="0" anchor="b"/>
          <a:lstStyle>
            <a:lvl1pPr marL="1588" indent="0">
              <a:buFont typeface="Arial" panose="020B0604020202020204" pitchFamily="34" charset="0"/>
              <a:buNone/>
              <a:defRPr sz="1000" cap="all" baseline="0"/>
            </a:lvl1pPr>
            <a:lvl2pPr marL="1588" indent="0">
              <a:buNone/>
              <a:defRPr sz="1400" cap="all" baseline="0"/>
            </a:lvl2pPr>
            <a:lvl3pPr marL="1588" indent="0">
              <a:buNone/>
              <a:defRPr sz="1400" cap="all" baseline="0"/>
            </a:lvl3pPr>
            <a:lvl4pPr marL="1588" indent="0">
              <a:buNone/>
              <a:defRPr sz="1400" cap="all" baseline="0"/>
            </a:lvl4pPr>
            <a:lvl5pPr marL="1588" indent="0">
              <a:buNone/>
              <a:defRPr sz="1400" cap="all" baseline="0"/>
            </a:lvl5pPr>
            <a:lvl6pPr marL="1588" indent="0">
              <a:buNone/>
              <a:defRPr sz="1400" cap="all" baseline="0"/>
            </a:lvl6pPr>
            <a:lvl7pPr marL="1588" indent="0">
              <a:buNone/>
              <a:defRPr sz="1400" cap="all" baseline="0"/>
            </a:lvl7pPr>
            <a:lvl8pPr marL="1588" indent="0">
              <a:buNone/>
              <a:defRPr sz="1400" cap="all" baseline="0"/>
            </a:lvl8pPr>
            <a:lvl9pPr marL="1588" indent="0">
              <a:buNone/>
              <a:defRPr sz="1400" cap="all" baseline="0"/>
            </a:lvl9pPr>
          </a:lstStyle>
          <a:p>
            <a:pPr lvl="0"/>
            <a:r>
              <a:rPr lang="en-US"/>
              <a:t>Click to edit Master text styles</a:t>
            </a:r>
          </a:p>
        </p:txBody>
      </p:sp>
      <p:sp>
        <p:nvSpPr>
          <p:cNvPr id="7" name="Title 1"/>
          <p:cNvSpPr>
            <a:spLocks noGrp="1"/>
          </p:cNvSpPr>
          <p:nvPr>
            <p:ph type="ctrTitle" hasCustomPrompt="1"/>
          </p:nvPr>
        </p:nvSpPr>
        <p:spPr bwMode="gray">
          <a:xfrm>
            <a:off x="273863" y="5293054"/>
            <a:ext cx="11629504" cy="427497"/>
          </a:xfrm>
        </p:spPr>
        <p:txBody>
          <a:bodyPr/>
          <a:lstStyle>
            <a:lvl1pPr>
              <a:defRPr sz="3200"/>
            </a:lvl1pPr>
          </a:lstStyle>
          <a:p>
            <a:r>
              <a:rPr lang="en-US"/>
              <a:t>Click to edit Master title style</a:t>
            </a:r>
          </a:p>
        </p:txBody>
      </p:sp>
      <p:sp>
        <p:nvSpPr>
          <p:cNvPr id="8" name="Subtitle 2"/>
          <p:cNvSpPr>
            <a:spLocks noGrp="1"/>
          </p:cNvSpPr>
          <p:nvPr>
            <p:ph type="subTitle" idx="1"/>
          </p:nvPr>
        </p:nvSpPr>
        <p:spPr bwMode="gray">
          <a:xfrm>
            <a:off x="273863" y="5785540"/>
            <a:ext cx="11629504" cy="287188"/>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9" name="Text Placeholder 19"/>
          <p:cNvSpPr>
            <a:spLocks noGrp="1"/>
          </p:cNvSpPr>
          <p:nvPr>
            <p:ph type="body" sz="quarter" idx="14" hasCustomPrompt="1"/>
          </p:nvPr>
        </p:nvSpPr>
        <p:spPr bwMode="gray">
          <a:xfrm>
            <a:off x="277167" y="6146509"/>
            <a:ext cx="11629504" cy="216000"/>
          </a:xfrm>
        </p:spPr>
        <p:txBody>
          <a:bodyPr lIns="0" tIns="0" rIns="0" bIns="0"/>
          <a:lstStyle>
            <a:lvl1pPr marL="0" indent="0">
              <a:buFont typeface="Arial" panose="020B0604020202020204" pitchFamily="34" charset="0"/>
              <a:buNone/>
              <a:defRPr sz="1400"/>
            </a:lvl1pPr>
            <a:lvl2pPr marL="0" indent="0">
              <a:buNone/>
              <a:defRPr sz="2000"/>
            </a:lvl2pPr>
            <a:lvl3pPr marL="0" indent="0">
              <a:buNone/>
              <a:defRPr sz="2000"/>
            </a:lvl3pPr>
            <a:lvl4pPr marL="0" indent="0">
              <a:buNone/>
              <a:defRPr sz="2000"/>
            </a:lvl4pPr>
            <a:lvl5pPr marL="0" indent="0">
              <a:buNone/>
              <a:defRPr sz="2000"/>
            </a:lvl5pPr>
            <a:lvl6pPr marL="0" indent="0">
              <a:buNone/>
              <a:defRPr sz="2000"/>
            </a:lvl6pPr>
            <a:lvl7pPr marL="0" indent="0">
              <a:buNone/>
              <a:defRPr sz="2000"/>
            </a:lvl7pPr>
            <a:lvl8pPr marL="0" indent="0">
              <a:buNone/>
              <a:defRPr sz="2000"/>
            </a:lvl8pPr>
            <a:lvl9pPr marL="0" indent="0">
              <a:buNone/>
              <a:defRPr sz="2000"/>
            </a:lvl9pPr>
          </a:lstStyle>
          <a:p>
            <a:pPr lvl="0"/>
            <a:r>
              <a:rPr lang="en-US"/>
              <a:t>Click to edit Master text styles</a:t>
            </a:r>
          </a:p>
        </p:txBody>
      </p:sp>
      <p:sp>
        <p:nvSpPr>
          <p:cNvPr id="11" name="Rectangle 10"/>
          <p:cNvSpPr>
            <a:spLocks noChangeAspect="1"/>
          </p:cNvSpPr>
          <p:nvPr userDrawn="1"/>
        </p:nvSpPr>
        <p:spPr bwMode="gray">
          <a:xfrm>
            <a:off x="279400" y="4931742"/>
            <a:ext cx="327600" cy="3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07585" y="6152400"/>
            <a:ext cx="896803" cy="350784"/>
          </a:xfrm>
          <a:prstGeom prst="rect">
            <a:avLst/>
          </a:prstGeom>
        </p:spPr>
      </p:pic>
    </p:spTree>
    <p:extLst>
      <p:ext uri="{BB962C8B-B14F-4D97-AF65-F5344CB8AC3E}">
        <p14:creationId xmlns:p14="http://schemas.microsoft.com/office/powerpoint/2010/main" val="194981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CE9D15-F941-E1D1-96BA-E4D3FE8B3B19}"/>
              </a:ext>
            </a:extLst>
          </p:cNvPr>
          <p:cNvSpPr>
            <a:spLocks noGrp="1"/>
          </p:cNvSpPr>
          <p:nvPr>
            <p:ph type="ftr" sz="quarter" idx="10"/>
          </p:nvPr>
        </p:nvSpPr>
        <p:spPr/>
        <p:txBody>
          <a:bodyPr/>
          <a:lstStyle/>
          <a:p>
            <a:pPr lvl="8"/>
            <a:endParaRPr lang="de-DE">
              <a:solidFill>
                <a:srgbClr val="A0A0A0"/>
              </a:solidFill>
            </a:endParaRPr>
          </a:p>
        </p:txBody>
      </p:sp>
      <p:sp>
        <p:nvSpPr>
          <p:cNvPr id="3" name="Date Placeholder 2">
            <a:extLst>
              <a:ext uri="{FF2B5EF4-FFF2-40B4-BE49-F238E27FC236}">
                <a16:creationId xmlns:a16="http://schemas.microsoft.com/office/drawing/2014/main" id="{95A371CB-3F6B-B6FE-7851-8DA7956767E2}"/>
              </a:ext>
            </a:extLst>
          </p:cNvPr>
          <p:cNvSpPr>
            <a:spLocks noGrp="1"/>
          </p:cNvSpPr>
          <p:nvPr>
            <p:ph type="dt" sz="half" idx="11"/>
          </p:nvPr>
        </p:nvSpPr>
        <p:spPr/>
        <p:txBody>
          <a:bodyPr/>
          <a:lstStyle/>
          <a:p>
            <a:fld id="{CD1A06C5-A2CA-46BC-B3AE-AF5C4D0BE255}" type="datetime4">
              <a:rPr lang="en-US" smtClean="0">
                <a:solidFill>
                  <a:srgbClr val="A0A0A0"/>
                </a:solidFill>
              </a:rPr>
              <a:pPr/>
              <a:t>May 22, 2025</a:t>
            </a:fld>
            <a:endParaRPr lang="en-US">
              <a:solidFill>
                <a:srgbClr val="A0A0A0"/>
              </a:solidFill>
            </a:endParaRPr>
          </a:p>
        </p:txBody>
      </p:sp>
      <p:sp>
        <p:nvSpPr>
          <p:cNvPr id="4" name="Slide Number Placeholder 3">
            <a:extLst>
              <a:ext uri="{FF2B5EF4-FFF2-40B4-BE49-F238E27FC236}">
                <a16:creationId xmlns:a16="http://schemas.microsoft.com/office/drawing/2014/main" id="{A93D5BEB-04FA-9BAB-A765-F9250FCA7276}"/>
              </a:ext>
            </a:extLst>
          </p:cNvPr>
          <p:cNvSpPr>
            <a:spLocks noGrp="1"/>
          </p:cNvSpPr>
          <p:nvPr>
            <p:ph type="sldNum" sz="quarter" idx="12"/>
          </p:nvPr>
        </p:nvSpPr>
        <p:spPr/>
        <p:txBody>
          <a:bodyPr/>
          <a:lstStyle/>
          <a:p>
            <a:r>
              <a:rPr lang="en-US">
                <a:solidFill>
                  <a:srgbClr val="A0A0A0"/>
                </a:solidFill>
              </a:rPr>
              <a:t>Slide </a:t>
            </a:r>
            <a:fld id="{619F89D8-7AE3-494A-97F3-03D680869632}" type="slidenum">
              <a:rPr lang="en-US" smtClean="0">
                <a:solidFill>
                  <a:srgbClr val="A0A0A0"/>
                </a:solidFill>
              </a:rPr>
              <a:pPr/>
              <a:t>‹#›</a:t>
            </a:fld>
            <a:endParaRPr lang="en-US">
              <a:solidFill>
                <a:srgbClr val="A0A0A0"/>
              </a:solidFill>
            </a:endParaRPr>
          </a:p>
        </p:txBody>
      </p:sp>
    </p:spTree>
    <p:extLst>
      <p:ext uri="{BB962C8B-B14F-4D97-AF65-F5344CB8AC3E}">
        <p14:creationId xmlns:p14="http://schemas.microsoft.com/office/powerpoint/2010/main" val="340523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1.emf"/><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 name="Picture 29"/>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403849" y="6397296"/>
            <a:ext cx="504523" cy="195001"/>
          </a:xfrm>
          <a:prstGeom prst="rect">
            <a:avLst/>
          </a:prstGeom>
        </p:spPr>
      </p:pic>
      <p:sp>
        <p:nvSpPr>
          <p:cNvPr id="5" name="Footer Placeholder 4"/>
          <p:cNvSpPr>
            <a:spLocks noGrp="1"/>
          </p:cNvSpPr>
          <p:nvPr>
            <p:ph type="ftr" sz="quarter" idx="3"/>
          </p:nvPr>
        </p:nvSpPr>
        <p:spPr bwMode="gray">
          <a:xfrm>
            <a:off x="2440941" y="6207919"/>
            <a:ext cx="8599905" cy="590550"/>
          </a:xfrm>
          <a:prstGeom prst="rect">
            <a:avLst/>
          </a:prstGeom>
        </p:spPr>
        <p:txBody>
          <a:bodyPr vert="horz" lIns="0" tIns="0" rIns="0" bIns="0" rtlCol="0" anchor="ctr">
            <a:noAutofit/>
          </a:bodyPr>
          <a:lstStyle>
            <a:lvl1pPr algn="l">
              <a:defRPr sz="1000">
                <a:solidFill>
                  <a:schemeClr val="tx1">
                    <a:tint val="75000"/>
                  </a:schemeClr>
                </a:solidFill>
              </a:defRPr>
            </a:lvl1pPr>
            <a:lvl2pPr marL="0" indent="0">
              <a:defRPr sz="1000">
                <a:solidFill>
                  <a:schemeClr val="accent4"/>
                </a:solidFill>
              </a:defRPr>
            </a:lvl2pPr>
            <a:lvl3pPr marL="0" indent="0">
              <a:defRPr sz="1000">
                <a:solidFill>
                  <a:schemeClr val="accent4"/>
                </a:solidFill>
              </a:defRPr>
            </a:lvl3pPr>
            <a:lvl4pPr marL="0" indent="0">
              <a:defRPr sz="1000">
                <a:solidFill>
                  <a:schemeClr val="accent4"/>
                </a:solidFill>
              </a:defRPr>
            </a:lvl4pPr>
            <a:lvl5pPr marL="0" indent="0">
              <a:defRPr sz="1000">
                <a:solidFill>
                  <a:schemeClr val="accent4"/>
                </a:solidFill>
              </a:defRPr>
            </a:lvl5pPr>
            <a:lvl6pPr marL="0" indent="0">
              <a:defRPr sz="1000">
                <a:solidFill>
                  <a:schemeClr val="accent4"/>
                </a:solidFill>
              </a:defRPr>
            </a:lvl6pPr>
            <a:lvl7pPr marL="0" indent="0">
              <a:defRPr sz="1000">
                <a:solidFill>
                  <a:schemeClr val="accent4"/>
                </a:solidFill>
              </a:defRPr>
            </a:lvl7pPr>
            <a:lvl8pPr marL="0" indent="0">
              <a:defRPr sz="1000">
                <a:solidFill>
                  <a:schemeClr val="accent4"/>
                </a:solidFill>
              </a:defRPr>
            </a:lvl8pPr>
            <a:lvl9pPr marL="0" indent="0">
              <a:defRPr sz="1000">
                <a:solidFill>
                  <a:schemeClr val="accent4"/>
                </a:solidFill>
              </a:defRPr>
            </a:lvl9pPr>
          </a:lstStyle>
          <a:p>
            <a:pPr lvl="8"/>
            <a:endParaRPr lang="de-DE"/>
          </a:p>
        </p:txBody>
      </p:sp>
      <p:sp>
        <p:nvSpPr>
          <p:cNvPr id="4" name="Date Placeholder 3"/>
          <p:cNvSpPr>
            <a:spLocks noGrp="1"/>
          </p:cNvSpPr>
          <p:nvPr>
            <p:ph type="dt" sz="half" idx="2"/>
          </p:nvPr>
        </p:nvSpPr>
        <p:spPr bwMode="gray">
          <a:xfrm>
            <a:off x="273808" y="6489341"/>
            <a:ext cx="1162800" cy="118192"/>
          </a:xfrm>
          <a:prstGeom prst="rect">
            <a:avLst/>
          </a:prstGeom>
        </p:spPr>
        <p:txBody>
          <a:bodyPr vert="horz" lIns="0" tIns="0" rIns="0" bIns="0" rtlCol="0" anchor="ctr">
            <a:noAutofit/>
          </a:bodyPr>
          <a:lstStyle>
            <a:lvl1pPr algn="l">
              <a:defRPr sz="1000">
                <a:solidFill>
                  <a:schemeClr val="accent4"/>
                </a:solidFill>
              </a:defRPr>
            </a:lvl1pPr>
            <a:lvl2pPr marL="0" indent="0">
              <a:defRPr sz="1000">
                <a:solidFill>
                  <a:schemeClr val="accent4"/>
                </a:solidFill>
              </a:defRPr>
            </a:lvl2pPr>
            <a:lvl3pPr marL="0" indent="0">
              <a:defRPr sz="1000">
                <a:solidFill>
                  <a:schemeClr val="accent4"/>
                </a:solidFill>
              </a:defRPr>
            </a:lvl3pPr>
            <a:lvl4pPr marL="0" indent="0">
              <a:defRPr sz="1000">
                <a:solidFill>
                  <a:schemeClr val="accent4"/>
                </a:solidFill>
              </a:defRPr>
            </a:lvl4pPr>
            <a:lvl5pPr marL="0" indent="0">
              <a:defRPr sz="1000">
                <a:solidFill>
                  <a:schemeClr val="accent4"/>
                </a:solidFill>
              </a:defRPr>
            </a:lvl5pPr>
            <a:lvl6pPr marL="0" indent="0">
              <a:defRPr sz="1000">
                <a:solidFill>
                  <a:schemeClr val="accent4"/>
                </a:solidFill>
              </a:defRPr>
            </a:lvl6pPr>
            <a:lvl7pPr marL="0" indent="0">
              <a:defRPr sz="1000">
                <a:solidFill>
                  <a:schemeClr val="accent4"/>
                </a:solidFill>
              </a:defRPr>
            </a:lvl7pPr>
            <a:lvl8pPr marL="0" indent="0">
              <a:defRPr sz="1000">
                <a:solidFill>
                  <a:schemeClr val="accent4"/>
                </a:solidFill>
              </a:defRPr>
            </a:lvl8pPr>
            <a:lvl9pPr marL="0" indent="0">
              <a:defRPr sz="1000">
                <a:solidFill>
                  <a:schemeClr val="accent4"/>
                </a:solidFill>
              </a:defRPr>
            </a:lvl9pPr>
          </a:lstStyle>
          <a:p>
            <a:fld id="{CD1A06C5-A2CA-46BC-B3AE-AF5C4D0BE255}" type="datetime4">
              <a:rPr lang="en-US" smtClean="0"/>
              <a:t>May 22, 2025</a:t>
            </a:fld>
            <a:endParaRPr lang="en-US"/>
          </a:p>
        </p:txBody>
      </p:sp>
      <p:sp>
        <p:nvSpPr>
          <p:cNvPr id="3" name="Text Placeholder 2"/>
          <p:cNvSpPr>
            <a:spLocks noGrp="1"/>
          </p:cNvSpPr>
          <p:nvPr>
            <p:ph type="body" idx="1"/>
          </p:nvPr>
        </p:nvSpPr>
        <p:spPr bwMode="gray">
          <a:xfrm>
            <a:off x="277019" y="1816571"/>
            <a:ext cx="11629133" cy="4096800"/>
          </a:xfrm>
          <a:prstGeom prst="rect">
            <a:avLst/>
          </a:prstGeom>
        </p:spPr>
        <p:txBody>
          <a:bodyPr vert="horz" lIns="72000" tIns="72000" rIns="72000" bIns="72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bwMode="gray">
          <a:xfrm>
            <a:off x="257845" y="637075"/>
            <a:ext cx="11648389" cy="410899"/>
          </a:xfrm>
          <a:prstGeom prst="rect">
            <a:avLst/>
          </a:prstGeom>
        </p:spPr>
        <p:txBody>
          <a:bodyPr vert="horz" lIns="0" tIns="0" rIns="0" bIns="0" rtlCol="0" anchor="t" anchorCtr="0">
            <a:noAutofit/>
          </a:bodyPr>
          <a:lstStyle/>
          <a:p>
            <a:r>
              <a:rPr lang="en-US"/>
              <a:t>Click to edit Master title style</a:t>
            </a:r>
          </a:p>
        </p:txBody>
      </p:sp>
      <p:sp>
        <p:nvSpPr>
          <p:cNvPr id="6" name="Slide Number Placeholder 5"/>
          <p:cNvSpPr>
            <a:spLocks noGrp="1"/>
          </p:cNvSpPr>
          <p:nvPr>
            <p:ph type="sldNum" sz="quarter" idx="4"/>
          </p:nvPr>
        </p:nvSpPr>
        <p:spPr bwMode="gray">
          <a:xfrm>
            <a:off x="1739366" y="6473853"/>
            <a:ext cx="676800" cy="132744"/>
          </a:xfrm>
          <a:prstGeom prst="rect">
            <a:avLst/>
          </a:prstGeom>
        </p:spPr>
        <p:txBody>
          <a:bodyPr vert="horz" lIns="0" tIns="0" rIns="0" bIns="0" rtlCol="0" anchor="ctr">
            <a:noAutofit/>
          </a:bodyPr>
          <a:lstStyle>
            <a:lvl1pPr algn="l">
              <a:defRPr sz="1200">
                <a:solidFill>
                  <a:schemeClr val="accent4"/>
                </a:solidFill>
              </a:defRPr>
            </a:lvl1pPr>
            <a:lvl2pPr marL="0" indent="0">
              <a:defRPr sz="1200">
                <a:solidFill>
                  <a:schemeClr val="accent4"/>
                </a:solidFill>
              </a:defRPr>
            </a:lvl2pPr>
            <a:lvl3pPr marL="0" indent="0">
              <a:defRPr sz="1200">
                <a:solidFill>
                  <a:schemeClr val="accent4"/>
                </a:solidFill>
              </a:defRPr>
            </a:lvl3pPr>
            <a:lvl4pPr marL="0" indent="0">
              <a:defRPr sz="1200">
                <a:solidFill>
                  <a:schemeClr val="accent4"/>
                </a:solidFill>
              </a:defRPr>
            </a:lvl4pPr>
            <a:lvl5pPr marL="0" indent="0">
              <a:defRPr sz="1200">
                <a:solidFill>
                  <a:schemeClr val="accent4"/>
                </a:solidFill>
              </a:defRPr>
            </a:lvl5pPr>
            <a:lvl6pPr marL="0" indent="0">
              <a:defRPr sz="1200">
                <a:solidFill>
                  <a:schemeClr val="accent4"/>
                </a:solidFill>
              </a:defRPr>
            </a:lvl6pPr>
            <a:lvl7pPr marL="0" indent="0">
              <a:defRPr sz="1200">
                <a:solidFill>
                  <a:schemeClr val="accent4"/>
                </a:solidFill>
              </a:defRPr>
            </a:lvl7pPr>
            <a:lvl8pPr marL="0" indent="0">
              <a:defRPr sz="1200">
                <a:solidFill>
                  <a:schemeClr val="accent4"/>
                </a:solidFill>
              </a:defRPr>
            </a:lvl8pPr>
            <a:lvl9pPr marL="0" indent="0">
              <a:defRPr sz="1200">
                <a:solidFill>
                  <a:schemeClr val="accent4"/>
                </a:solidFill>
              </a:defRPr>
            </a:lvl9pPr>
          </a:lstStyle>
          <a:p>
            <a:r>
              <a:rPr lang="en-US"/>
              <a:t>Slide </a:t>
            </a:r>
            <a:fld id="{619F89D8-7AE3-494A-97F3-03D680869632}" type="slidenum">
              <a:rPr lang="en-US" smtClean="0"/>
              <a:pPr/>
              <a:t>‹#›</a:t>
            </a:fld>
            <a:endParaRPr lang="en-US"/>
          </a:p>
        </p:txBody>
      </p:sp>
      <p:cxnSp>
        <p:nvCxnSpPr>
          <p:cNvPr id="35" name="Straight Connector 34"/>
          <p:cNvCxnSpPr/>
          <p:nvPr userDrawn="1"/>
        </p:nvCxnSpPr>
        <p:spPr bwMode="gray">
          <a:xfrm>
            <a:off x="279400" y="6094413"/>
            <a:ext cx="11626752" cy="0"/>
          </a:xfrm>
          <a:prstGeom prst="line">
            <a:avLst/>
          </a:prstGeom>
          <a:ln w="12700">
            <a:solidFill>
              <a:schemeClr val="accent4"/>
            </a:solidFill>
          </a:ln>
        </p:spPr>
        <p:style>
          <a:lnRef idx="1">
            <a:schemeClr val="accent3"/>
          </a:lnRef>
          <a:fillRef idx="0">
            <a:schemeClr val="accent3"/>
          </a:fillRef>
          <a:effectRef idx="0">
            <a:schemeClr val="accent3"/>
          </a:effectRef>
          <a:fontRef idx="minor">
            <a:schemeClr val="tx1"/>
          </a:fontRef>
        </p:style>
      </p:cxnSp>
      <p:sp>
        <p:nvSpPr>
          <p:cNvPr id="45" name="Rectangle 44"/>
          <p:cNvSpPr/>
          <p:nvPr userDrawn="1"/>
        </p:nvSpPr>
        <p:spPr bwMode="gray">
          <a:xfrm>
            <a:off x="279400" y="519805"/>
            <a:ext cx="327600" cy="3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p:cNvGrpSpPr/>
          <p:nvPr userDrawn="1"/>
        </p:nvGrpSpPr>
        <p:grpSpPr bwMode="gray">
          <a:xfrm>
            <a:off x="275713" y="6327549"/>
            <a:ext cx="337902" cy="88364"/>
            <a:chOff x="61913" y="5218113"/>
            <a:chExt cx="3138487" cy="820737"/>
          </a:xfrm>
          <a:solidFill>
            <a:schemeClr val="accent4"/>
          </a:solidFill>
        </p:grpSpPr>
        <p:sp>
          <p:nvSpPr>
            <p:cNvPr id="69" name="Freeform 16"/>
            <p:cNvSpPr>
              <a:spLocks noEditPoints="1"/>
            </p:cNvSpPr>
            <p:nvPr userDrawn="1"/>
          </p:nvSpPr>
          <p:spPr bwMode="gray">
            <a:xfrm>
              <a:off x="61913" y="5218113"/>
              <a:ext cx="828675" cy="820737"/>
            </a:xfrm>
            <a:custGeom>
              <a:avLst/>
              <a:gdLst>
                <a:gd name="T0" fmla="*/ 111 w 221"/>
                <a:gd name="T1" fmla="*/ 219 h 219"/>
                <a:gd name="T2" fmla="*/ 53 w 221"/>
                <a:gd name="T3" fmla="*/ 203 h 219"/>
                <a:gd name="T4" fmla="*/ 14 w 221"/>
                <a:gd name="T5" fmla="*/ 163 h 219"/>
                <a:gd name="T6" fmla="*/ 0 w 221"/>
                <a:gd name="T7" fmla="*/ 109 h 219"/>
                <a:gd name="T8" fmla="*/ 15 w 221"/>
                <a:gd name="T9" fmla="*/ 53 h 219"/>
                <a:gd name="T10" fmla="*/ 56 w 221"/>
                <a:gd name="T11" fmla="*/ 14 h 219"/>
                <a:gd name="T12" fmla="*/ 111 w 221"/>
                <a:gd name="T13" fmla="*/ 0 h 219"/>
                <a:gd name="T14" fmla="*/ 168 w 221"/>
                <a:gd name="T15" fmla="*/ 15 h 219"/>
                <a:gd name="T16" fmla="*/ 207 w 221"/>
                <a:gd name="T17" fmla="*/ 55 h 219"/>
                <a:gd name="T18" fmla="*/ 221 w 221"/>
                <a:gd name="T19" fmla="*/ 109 h 219"/>
                <a:gd name="T20" fmla="*/ 206 w 221"/>
                <a:gd name="T21" fmla="*/ 166 h 219"/>
                <a:gd name="T22" fmla="*/ 165 w 221"/>
                <a:gd name="T23" fmla="*/ 205 h 219"/>
                <a:gd name="T24" fmla="*/ 111 w 221"/>
                <a:gd name="T25" fmla="*/ 219 h 219"/>
                <a:gd name="T26" fmla="*/ 111 w 221"/>
                <a:gd name="T27" fmla="*/ 190 h 219"/>
                <a:gd name="T28" fmla="*/ 153 w 221"/>
                <a:gd name="T29" fmla="*/ 180 h 219"/>
                <a:gd name="T30" fmla="*/ 181 w 221"/>
                <a:gd name="T31" fmla="*/ 151 h 219"/>
                <a:gd name="T32" fmla="*/ 191 w 221"/>
                <a:gd name="T33" fmla="*/ 109 h 219"/>
                <a:gd name="T34" fmla="*/ 180 w 221"/>
                <a:gd name="T35" fmla="*/ 67 h 219"/>
                <a:gd name="T36" fmla="*/ 151 w 221"/>
                <a:gd name="T37" fmla="*/ 38 h 219"/>
                <a:gd name="T38" fmla="*/ 111 w 221"/>
                <a:gd name="T39" fmla="*/ 28 h 219"/>
                <a:gd name="T40" fmla="*/ 68 w 221"/>
                <a:gd name="T41" fmla="*/ 39 h 219"/>
                <a:gd name="T42" fmla="*/ 40 w 221"/>
                <a:gd name="T43" fmla="*/ 68 h 219"/>
                <a:gd name="T44" fmla="*/ 31 w 221"/>
                <a:gd name="T45" fmla="*/ 109 h 219"/>
                <a:gd name="T46" fmla="*/ 41 w 221"/>
                <a:gd name="T47" fmla="*/ 152 h 219"/>
                <a:gd name="T48" fmla="*/ 70 w 221"/>
                <a:gd name="T49" fmla="*/ 180 h 219"/>
                <a:gd name="T50" fmla="*/ 111 w 221"/>
                <a:gd name="T51" fmla="*/ 190 h 219"/>
                <a:gd name="T52" fmla="*/ 115 w 221"/>
                <a:gd name="T53" fmla="*/ 50 h 219"/>
                <a:gd name="T54" fmla="*/ 139 w 221"/>
                <a:gd name="T55" fmla="*/ 54 h 219"/>
                <a:gd name="T56" fmla="*/ 156 w 221"/>
                <a:gd name="T57" fmla="*/ 63 h 219"/>
                <a:gd name="T58" fmla="*/ 145 w 221"/>
                <a:gd name="T59" fmla="*/ 85 h 219"/>
                <a:gd name="T60" fmla="*/ 117 w 221"/>
                <a:gd name="T61" fmla="*/ 76 h 219"/>
                <a:gd name="T62" fmla="*/ 93 w 221"/>
                <a:gd name="T63" fmla="*/ 85 h 219"/>
                <a:gd name="T64" fmla="*/ 84 w 221"/>
                <a:gd name="T65" fmla="*/ 110 h 219"/>
                <a:gd name="T66" fmla="*/ 93 w 221"/>
                <a:gd name="T67" fmla="*/ 134 h 219"/>
                <a:gd name="T68" fmla="*/ 117 w 221"/>
                <a:gd name="T69" fmla="*/ 143 h 219"/>
                <a:gd name="T70" fmla="*/ 146 w 221"/>
                <a:gd name="T71" fmla="*/ 132 h 219"/>
                <a:gd name="T72" fmla="*/ 158 w 221"/>
                <a:gd name="T73" fmla="*/ 153 h 219"/>
                <a:gd name="T74" fmla="*/ 140 w 221"/>
                <a:gd name="T75" fmla="*/ 165 h 219"/>
                <a:gd name="T76" fmla="*/ 115 w 221"/>
                <a:gd name="T77" fmla="*/ 169 h 219"/>
                <a:gd name="T78" fmla="*/ 71 w 221"/>
                <a:gd name="T79" fmla="*/ 153 h 219"/>
                <a:gd name="T80" fmla="*/ 54 w 221"/>
                <a:gd name="T81" fmla="*/ 111 h 219"/>
                <a:gd name="T82" fmla="*/ 71 w 221"/>
                <a:gd name="T83" fmla="*/ 67 h 219"/>
                <a:gd name="T84" fmla="*/ 115 w 221"/>
                <a:gd name="T85" fmla="*/ 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219">
                  <a:moveTo>
                    <a:pt x="111" y="219"/>
                  </a:moveTo>
                  <a:cubicBezTo>
                    <a:pt x="89" y="219"/>
                    <a:pt x="70" y="214"/>
                    <a:pt x="53" y="203"/>
                  </a:cubicBezTo>
                  <a:cubicBezTo>
                    <a:pt x="36" y="193"/>
                    <a:pt x="23" y="180"/>
                    <a:pt x="14" y="163"/>
                  </a:cubicBezTo>
                  <a:cubicBezTo>
                    <a:pt x="4" y="147"/>
                    <a:pt x="0" y="129"/>
                    <a:pt x="0" y="109"/>
                  </a:cubicBezTo>
                  <a:cubicBezTo>
                    <a:pt x="0" y="88"/>
                    <a:pt x="5" y="70"/>
                    <a:pt x="15" y="53"/>
                  </a:cubicBezTo>
                  <a:cubicBezTo>
                    <a:pt x="25" y="36"/>
                    <a:pt x="39" y="23"/>
                    <a:pt x="56" y="14"/>
                  </a:cubicBezTo>
                  <a:cubicBezTo>
                    <a:pt x="73" y="5"/>
                    <a:pt x="91" y="0"/>
                    <a:pt x="111" y="0"/>
                  </a:cubicBezTo>
                  <a:cubicBezTo>
                    <a:pt x="132" y="0"/>
                    <a:pt x="151" y="5"/>
                    <a:pt x="168" y="15"/>
                  </a:cubicBezTo>
                  <a:cubicBezTo>
                    <a:pt x="185" y="26"/>
                    <a:pt x="198" y="39"/>
                    <a:pt x="207" y="55"/>
                  </a:cubicBezTo>
                  <a:cubicBezTo>
                    <a:pt x="217" y="72"/>
                    <a:pt x="221" y="90"/>
                    <a:pt x="221" y="109"/>
                  </a:cubicBezTo>
                  <a:cubicBezTo>
                    <a:pt x="221" y="130"/>
                    <a:pt x="216" y="149"/>
                    <a:pt x="206" y="166"/>
                  </a:cubicBezTo>
                  <a:cubicBezTo>
                    <a:pt x="196" y="183"/>
                    <a:pt x="182" y="196"/>
                    <a:pt x="165" y="205"/>
                  </a:cubicBezTo>
                  <a:cubicBezTo>
                    <a:pt x="149" y="214"/>
                    <a:pt x="130" y="219"/>
                    <a:pt x="111" y="219"/>
                  </a:cubicBezTo>
                  <a:close/>
                  <a:moveTo>
                    <a:pt x="111" y="190"/>
                  </a:moveTo>
                  <a:cubicBezTo>
                    <a:pt x="127" y="190"/>
                    <a:pt x="141" y="187"/>
                    <a:pt x="153" y="180"/>
                  </a:cubicBezTo>
                  <a:cubicBezTo>
                    <a:pt x="165" y="173"/>
                    <a:pt x="174" y="163"/>
                    <a:pt x="181" y="151"/>
                  </a:cubicBezTo>
                  <a:cubicBezTo>
                    <a:pt x="187" y="139"/>
                    <a:pt x="191" y="125"/>
                    <a:pt x="191" y="109"/>
                  </a:cubicBezTo>
                  <a:cubicBezTo>
                    <a:pt x="191" y="93"/>
                    <a:pt x="187" y="79"/>
                    <a:pt x="180" y="67"/>
                  </a:cubicBezTo>
                  <a:cubicBezTo>
                    <a:pt x="173" y="55"/>
                    <a:pt x="163" y="45"/>
                    <a:pt x="151" y="38"/>
                  </a:cubicBezTo>
                  <a:cubicBezTo>
                    <a:pt x="139" y="32"/>
                    <a:pt x="126" y="28"/>
                    <a:pt x="111" y="28"/>
                  </a:cubicBezTo>
                  <a:cubicBezTo>
                    <a:pt x="95" y="28"/>
                    <a:pt x="81" y="32"/>
                    <a:pt x="68" y="39"/>
                  </a:cubicBezTo>
                  <a:cubicBezTo>
                    <a:pt x="56" y="46"/>
                    <a:pt x="47" y="56"/>
                    <a:pt x="40" y="68"/>
                  </a:cubicBezTo>
                  <a:cubicBezTo>
                    <a:pt x="34" y="80"/>
                    <a:pt x="31" y="94"/>
                    <a:pt x="31" y="109"/>
                  </a:cubicBezTo>
                  <a:cubicBezTo>
                    <a:pt x="31" y="126"/>
                    <a:pt x="34" y="140"/>
                    <a:pt x="41" y="152"/>
                  </a:cubicBezTo>
                  <a:cubicBezTo>
                    <a:pt x="48" y="164"/>
                    <a:pt x="58" y="174"/>
                    <a:pt x="70" y="180"/>
                  </a:cubicBezTo>
                  <a:cubicBezTo>
                    <a:pt x="82" y="187"/>
                    <a:pt x="95" y="190"/>
                    <a:pt x="111" y="190"/>
                  </a:cubicBezTo>
                  <a:close/>
                  <a:moveTo>
                    <a:pt x="115" y="50"/>
                  </a:moveTo>
                  <a:cubicBezTo>
                    <a:pt x="124" y="50"/>
                    <a:pt x="131" y="51"/>
                    <a:pt x="139" y="54"/>
                  </a:cubicBezTo>
                  <a:cubicBezTo>
                    <a:pt x="146" y="56"/>
                    <a:pt x="152" y="59"/>
                    <a:pt x="156" y="63"/>
                  </a:cubicBezTo>
                  <a:cubicBezTo>
                    <a:pt x="145" y="85"/>
                    <a:pt x="145" y="85"/>
                    <a:pt x="145" y="85"/>
                  </a:cubicBezTo>
                  <a:cubicBezTo>
                    <a:pt x="137" y="79"/>
                    <a:pt x="128" y="76"/>
                    <a:pt x="117" y="76"/>
                  </a:cubicBezTo>
                  <a:cubicBezTo>
                    <a:pt x="107" y="76"/>
                    <a:pt x="99" y="79"/>
                    <a:pt x="93" y="85"/>
                  </a:cubicBezTo>
                  <a:cubicBezTo>
                    <a:pt x="87" y="91"/>
                    <a:pt x="84" y="100"/>
                    <a:pt x="84" y="110"/>
                  </a:cubicBezTo>
                  <a:cubicBezTo>
                    <a:pt x="84" y="120"/>
                    <a:pt x="87" y="128"/>
                    <a:pt x="93" y="134"/>
                  </a:cubicBezTo>
                  <a:cubicBezTo>
                    <a:pt x="99" y="140"/>
                    <a:pt x="107" y="143"/>
                    <a:pt x="117" y="143"/>
                  </a:cubicBezTo>
                  <a:cubicBezTo>
                    <a:pt x="129" y="143"/>
                    <a:pt x="138" y="139"/>
                    <a:pt x="146" y="132"/>
                  </a:cubicBezTo>
                  <a:cubicBezTo>
                    <a:pt x="158" y="153"/>
                    <a:pt x="158" y="153"/>
                    <a:pt x="158" y="153"/>
                  </a:cubicBezTo>
                  <a:cubicBezTo>
                    <a:pt x="153" y="158"/>
                    <a:pt x="147" y="162"/>
                    <a:pt x="140" y="165"/>
                  </a:cubicBezTo>
                  <a:cubicBezTo>
                    <a:pt x="132" y="168"/>
                    <a:pt x="124" y="169"/>
                    <a:pt x="115" y="169"/>
                  </a:cubicBezTo>
                  <a:cubicBezTo>
                    <a:pt x="97" y="169"/>
                    <a:pt x="82" y="164"/>
                    <a:pt x="71" y="153"/>
                  </a:cubicBezTo>
                  <a:cubicBezTo>
                    <a:pt x="60" y="142"/>
                    <a:pt x="54" y="128"/>
                    <a:pt x="54" y="111"/>
                  </a:cubicBezTo>
                  <a:cubicBezTo>
                    <a:pt x="54" y="93"/>
                    <a:pt x="60" y="78"/>
                    <a:pt x="71" y="67"/>
                  </a:cubicBezTo>
                  <a:cubicBezTo>
                    <a:pt x="82" y="56"/>
                    <a:pt x="97" y="50"/>
                    <a:pt x="11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7"/>
            <p:cNvSpPr>
              <a:spLocks noEditPoints="1"/>
            </p:cNvSpPr>
            <p:nvPr userDrawn="1"/>
          </p:nvSpPr>
          <p:spPr bwMode="gray">
            <a:xfrm>
              <a:off x="957263" y="5237163"/>
              <a:ext cx="773112" cy="782637"/>
            </a:xfrm>
            <a:custGeom>
              <a:avLst/>
              <a:gdLst>
                <a:gd name="T0" fmla="*/ 305 w 487"/>
                <a:gd name="T1" fmla="*/ 0 h 493"/>
                <a:gd name="T2" fmla="*/ 487 w 487"/>
                <a:gd name="T3" fmla="*/ 493 h 493"/>
                <a:gd name="T4" fmla="*/ 369 w 487"/>
                <a:gd name="T5" fmla="*/ 493 h 493"/>
                <a:gd name="T6" fmla="*/ 336 w 487"/>
                <a:gd name="T7" fmla="*/ 390 h 493"/>
                <a:gd name="T8" fmla="*/ 151 w 487"/>
                <a:gd name="T9" fmla="*/ 390 h 493"/>
                <a:gd name="T10" fmla="*/ 118 w 487"/>
                <a:gd name="T11" fmla="*/ 493 h 493"/>
                <a:gd name="T12" fmla="*/ 0 w 487"/>
                <a:gd name="T13" fmla="*/ 493 h 493"/>
                <a:gd name="T14" fmla="*/ 184 w 487"/>
                <a:gd name="T15" fmla="*/ 0 h 493"/>
                <a:gd name="T16" fmla="*/ 305 w 487"/>
                <a:gd name="T17" fmla="*/ 0 h 493"/>
                <a:gd name="T18" fmla="*/ 180 w 487"/>
                <a:gd name="T19" fmla="*/ 300 h 493"/>
                <a:gd name="T20" fmla="*/ 307 w 487"/>
                <a:gd name="T21" fmla="*/ 300 h 493"/>
                <a:gd name="T22" fmla="*/ 243 w 487"/>
                <a:gd name="T23" fmla="*/ 104 h 493"/>
                <a:gd name="T24" fmla="*/ 180 w 487"/>
                <a:gd name="T25" fmla="*/ 30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7" h="493">
                  <a:moveTo>
                    <a:pt x="305" y="0"/>
                  </a:moveTo>
                  <a:lnTo>
                    <a:pt x="487" y="493"/>
                  </a:lnTo>
                  <a:lnTo>
                    <a:pt x="369" y="493"/>
                  </a:lnTo>
                  <a:lnTo>
                    <a:pt x="336" y="390"/>
                  </a:lnTo>
                  <a:lnTo>
                    <a:pt x="151" y="390"/>
                  </a:lnTo>
                  <a:lnTo>
                    <a:pt x="118" y="493"/>
                  </a:lnTo>
                  <a:lnTo>
                    <a:pt x="0" y="493"/>
                  </a:lnTo>
                  <a:lnTo>
                    <a:pt x="184" y="0"/>
                  </a:lnTo>
                  <a:lnTo>
                    <a:pt x="305" y="0"/>
                  </a:lnTo>
                  <a:close/>
                  <a:moveTo>
                    <a:pt x="180" y="300"/>
                  </a:moveTo>
                  <a:lnTo>
                    <a:pt x="307" y="300"/>
                  </a:lnTo>
                  <a:lnTo>
                    <a:pt x="243" y="104"/>
                  </a:lnTo>
                  <a:lnTo>
                    <a:pt x="18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8"/>
            <p:cNvSpPr>
              <a:spLocks noEditPoints="1"/>
            </p:cNvSpPr>
            <p:nvPr userDrawn="1"/>
          </p:nvSpPr>
          <p:spPr bwMode="gray">
            <a:xfrm>
              <a:off x="1819275" y="5237163"/>
              <a:ext cx="622300" cy="782637"/>
            </a:xfrm>
            <a:custGeom>
              <a:avLst/>
              <a:gdLst>
                <a:gd name="T0" fmla="*/ 0 w 166"/>
                <a:gd name="T1" fmla="*/ 0 h 209"/>
                <a:gd name="T2" fmla="*/ 82 w 166"/>
                <a:gd name="T3" fmla="*/ 0 h 209"/>
                <a:gd name="T4" fmla="*/ 132 w 166"/>
                <a:gd name="T5" fmla="*/ 15 h 209"/>
                <a:gd name="T6" fmla="*/ 150 w 166"/>
                <a:gd name="T7" fmla="*/ 53 h 209"/>
                <a:gd name="T8" fmla="*/ 128 w 166"/>
                <a:gd name="T9" fmla="*/ 94 h 209"/>
                <a:gd name="T10" fmla="*/ 166 w 166"/>
                <a:gd name="T11" fmla="*/ 146 h 209"/>
                <a:gd name="T12" fmla="*/ 146 w 166"/>
                <a:gd name="T13" fmla="*/ 192 h 209"/>
                <a:gd name="T14" fmla="*/ 86 w 166"/>
                <a:gd name="T15" fmla="*/ 209 h 209"/>
                <a:gd name="T16" fmla="*/ 0 w 166"/>
                <a:gd name="T17" fmla="*/ 209 h 209"/>
                <a:gd name="T18" fmla="*/ 0 w 166"/>
                <a:gd name="T19" fmla="*/ 0 h 209"/>
                <a:gd name="T20" fmla="*/ 78 w 166"/>
                <a:gd name="T21" fmla="*/ 81 h 209"/>
                <a:gd name="T22" fmla="*/ 99 w 166"/>
                <a:gd name="T23" fmla="*/ 75 h 209"/>
                <a:gd name="T24" fmla="*/ 106 w 166"/>
                <a:gd name="T25" fmla="*/ 59 h 209"/>
                <a:gd name="T26" fmla="*/ 99 w 166"/>
                <a:gd name="T27" fmla="*/ 42 h 209"/>
                <a:gd name="T28" fmla="*/ 79 w 166"/>
                <a:gd name="T29" fmla="*/ 37 h 209"/>
                <a:gd name="T30" fmla="*/ 46 w 166"/>
                <a:gd name="T31" fmla="*/ 37 h 209"/>
                <a:gd name="T32" fmla="*/ 46 w 166"/>
                <a:gd name="T33" fmla="*/ 81 h 209"/>
                <a:gd name="T34" fmla="*/ 78 w 166"/>
                <a:gd name="T35" fmla="*/ 81 h 209"/>
                <a:gd name="T36" fmla="*/ 84 w 166"/>
                <a:gd name="T37" fmla="*/ 172 h 209"/>
                <a:gd name="T38" fmla="*/ 111 w 166"/>
                <a:gd name="T39" fmla="*/ 165 h 209"/>
                <a:gd name="T40" fmla="*/ 120 w 166"/>
                <a:gd name="T41" fmla="*/ 145 h 209"/>
                <a:gd name="T42" fmla="*/ 111 w 166"/>
                <a:gd name="T43" fmla="*/ 124 h 209"/>
                <a:gd name="T44" fmla="*/ 85 w 166"/>
                <a:gd name="T45" fmla="*/ 117 h 209"/>
                <a:gd name="T46" fmla="*/ 46 w 166"/>
                <a:gd name="T47" fmla="*/ 117 h 209"/>
                <a:gd name="T48" fmla="*/ 46 w 166"/>
                <a:gd name="T49" fmla="*/ 172 h 209"/>
                <a:gd name="T50" fmla="*/ 84 w 166"/>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209">
                  <a:moveTo>
                    <a:pt x="0" y="0"/>
                  </a:moveTo>
                  <a:cubicBezTo>
                    <a:pt x="82" y="0"/>
                    <a:pt x="82" y="0"/>
                    <a:pt x="82" y="0"/>
                  </a:cubicBezTo>
                  <a:cubicBezTo>
                    <a:pt x="103" y="0"/>
                    <a:pt x="119" y="5"/>
                    <a:pt x="132" y="15"/>
                  </a:cubicBezTo>
                  <a:cubicBezTo>
                    <a:pt x="144" y="24"/>
                    <a:pt x="150" y="37"/>
                    <a:pt x="150" y="53"/>
                  </a:cubicBezTo>
                  <a:cubicBezTo>
                    <a:pt x="150" y="71"/>
                    <a:pt x="143" y="84"/>
                    <a:pt x="128" y="94"/>
                  </a:cubicBezTo>
                  <a:cubicBezTo>
                    <a:pt x="154" y="103"/>
                    <a:pt x="166" y="120"/>
                    <a:pt x="166" y="146"/>
                  </a:cubicBezTo>
                  <a:cubicBezTo>
                    <a:pt x="166" y="166"/>
                    <a:pt x="160" y="182"/>
                    <a:pt x="146" y="192"/>
                  </a:cubicBezTo>
                  <a:cubicBezTo>
                    <a:pt x="132" y="203"/>
                    <a:pt x="112" y="209"/>
                    <a:pt x="86" y="209"/>
                  </a:cubicBezTo>
                  <a:cubicBezTo>
                    <a:pt x="0" y="209"/>
                    <a:pt x="0" y="209"/>
                    <a:pt x="0" y="209"/>
                  </a:cubicBezTo>
                  <a:lnTo>
                    <a:pt x="0" y="0"/>
                  </a:lnTo>
                  <a:close/>
                  <a:moveTo>
                    <a:pt x="78" y="81"/>
                  </a:moveTo>
                  <a:cubicBezTo>
                    <a:pt x="87" y="81"/>
                    <a:pt x="94" y="79"/>
                    <a:pt x="99" y="75"/>
                  </a:cubicBezTo>
                  <a:cubicBezTo>
                    <a:pt x="104" y="71"/>
                    <a:pt x="106" y="66"/>
                    <a:pt x="106" y="59"/>
                  </a:cubicBezTo>
                  <a:cubicBezTo>
                    <a:pt x="106" y="52"/>
                    <a:pt x="104" y="46"/>
                    <a:pt x="99" y="42"/>
                  </a:cubicBezTo>
                  <a:cubicBezTo>
                    <a:pt x="94" y="38"/>
                    <a:pt x="87" y="37"/>
                    <a:pt x="79" y="37"/>
                  </a:cubicBezTo>
                  <a:cubicBezTo>
                    <a:pt x="46" y="37"/>
                    <a:pt x="46" y="37"/>
                    <a:pt x="46" y="37"/>
                  </a:cubicBezTo>
                  <a:cubicBezTo>
                    <a:pt x="46" y="81"/>
                    <a:pt x="46" y="81"/>
                    <a:pt x="46" y="81"/>
                  </a:cubicBezTo>
                  <a:lnTo>
                    <a:pt x="78" y="81"/>
                  </a:lnTo>
                  <a:close/>
                  <a:moveTo>
                    <a:pt x="84" y="172"/>
                  </a:moveTo>
                  <a:cubicBezTo>
                    <a:pt x="96" y="172"/>
                    <a:pt x="105" y="169"/>
                    <a:pt x="111" y="165"/>
                  </a:cubicBezTo>
                  <a:cubicBezTo>
                    <a:pt x="117" y="160"/>
                    <a:pt x="120" y="154"/>
                    <a:pt x="120" y="145"/>
                  </a:cubicBezTo>
                  <a:cubicBezTo>
                    <a:pt x="120"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9"/>
            <p:cNvSpPr>
              <a:spLocks noEditPoints="1"/>
            </p:cNvSpPr>
            <p:nvPr userDrawn="1"/>
          </p:nvSpPr>
          <p:spPr bwMode="gray">
            <a:xfrm>
              <a:off x="2573338" y="5237163"/>
              <a:ext cx="627062" cy="782637"/>
            </a:xfrm>
            <a:custGeom>
              <a:avLst/>
              <a:gdLst>
                <a:gd name="T0" fmla="*/ 0 w 167"/>
                <a:gd name="T1" fmla="*/ 0 h 209"/>
                <a:gd name="T2" fmla="*/ 82 w 167"/>
                <a:gd name="T3" fmla="*/ 0 h 209"/>
                <a:gd name="T4" fmla="*/ 132 w 167"/>
                <a:gd name="T5" fmla="*/ 15 h 209"/>
                <a:gd name="T6" fmla="*/ 150 w 167"/>
                <a:gd name="T7" fmla="*/ 53 h 209"/>
                <a:gd name="T8" fmla="*/ 128 w 167"/>
                <a:gd name="T9" fmla="*/ 94 h 209"/>
                <a:gd name="T10" fmla="*/ 167 w 167"/>
                <a:gd name="T11" fmla="*/ 146 h 209"/>
                <a:gd name="T12" fmla="*/ 146 w 167"/>
                <a:gd name="T13" fmla="*/ 192 h 209"/>
                <a:gd name="T14" fmla="*/ 86 w 167"/>
                <a:gd name="T15" fmla="*/ 209 h 209"/>
                <a:gd name="T16" fmla="*/ 0 w 167"/>
                <a:gd name="T17" fmla="*/ 209 h 209"/>
                <a:gd name="T18" fmla="*/ 0 w 167"/>
                <a:gd name="T19" fmla="*/ 0 h 209"/>
                <a:gd name="T20" fmla="*/ 79 w 167"/>
                <a:gd name="T21" fmla="*/ 81 h 209"/>
                <a:gd name="T22" fmla="*/ 99 w 167"/>
                <a:gd name="T23" fmla="*/ 75 h 209"/>
                <a:gd name="T24" fmla="*/ 106 w 167"/>
                <a:gd name="T25" fmla="*/ 59 h 209"/>
                <a:gd name="T26" fmla="*/ 99 w 167"/>
                <a:gd name="T27" fmla="*/ 42 h 209"/>
                <a:gd name="T28" fmla="*/ 79 w 167"/>
                <a:gd name="T29" fmla="*/ 37 h 209"/>
                <a:gd name="T30" fmla="*/ 46 w 167"/>
                <a:gd name="T31" fmla="*/ 37 h 209"/>
                <a:gd name="T32" fmla="*/ 46 w 167"/>
                <a:gd name="T33" fmla="*/ 81 h 209"/>
                <a:gd name="T34" fmla="*/ 79 w 167"/>
                <a:gd name="T35" fmla="*/ 81 h 209"/>
                <a:gd name="T36" fmla="*/ 84 w 167"/>
                <a:gd name="T37" fmla="*/ 172 h 209"/>
                <a:gd name="T38" fmla="*/ 111 w 167"/>
                <a:gd name="T39" fmla="*/ 165 h 209"/>
                <a:gd name="T40" fmla="*/ 121 w 167"/>
                <a:gd name="T41" fmla="*/ 145 h 209"/>
                <a:gd name="T42" fmla="*/ 111 w 167"/>
                <a:gd name="T43" fmla="*/ 124 h 209"/>
                <a:gd name="T44" fmla="*/ 85 w 167"/>
                <a:gd name="T45" fmla="*/ 117 h 209"/>
                <a:gd name="T46" fmla="*/ 46 w 167"/>
                <a:gd name="T47" fmla="*/ 117 h 209"/>
                <a:gd name="T48" fmla="*/ 46 w 167"/>
                <a:gd name="T49" fmla="*/ 172 h 209"/>
                <a:gd name="T50" fmla="*/ 84 w 167"/>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7" h="209">
                  <a:moveTo>
                    <a:pt x="0" y="0"/>
                  </a:moveTo>
                  <a:cubicBezTo>
                    <a:pt x="82" y="0"/>
                    <a:pt x="82" y="0"/>
                    <a:pt x="82" y="0"/>
                  </a:cubicBezTo>
                  <a:cubicBezTo>
                    <a:pt x="103" y="0"/>
                    <a:pt x="120" y="5"/>
                    <a:pt x="132" y="15"/>
                  </a:cubicBezTo>
                  <a:cubicBezTo>
                    <a:pt x="144" y="24"/>
                    <a:pt x="150" y="37"/>
                    <a:pt x="150" y="53"/>
                  </a:cubicBezTo>
                  <a:cubicBezTo>
                    <a:pt x="150" y="71"/>
                    <a:pt x="143" y="84"/>
                    <a:pt x="128" y="94"/>
                  </a:cubicBezTo>
                  <a:cubicBezTo>
                    <a:pt x="154" y="103"/>
                    <a:pt x="167" y="120"/>
                    <a:pt x="167" y="146"/>
                  </a:cubicBezTo>
                  <a:cubicBezTo>
                    <a:pt x="167" y="166"/>
                    <a:pt x="160" y="182"/>
                    <a:pt x="146" y="192"/>
                  </a:cubicBezTo>
                  <a:cubicBezTo>
                    <a:pt x="132" y="203"/>
                    <a:pt x="112" y="209"/>
                    <a:pt x="86" y="209"/>
                  </a:cubicBezTo>
                  <a:cubicBezTo>
                    <a:pt x="0" y="209"/>
                    <a:pt x="0" y="209"/>
                    <a:pt x="0" y="209"/>
                  </a:cubicBezTo>
                  <a:lnTo>
                    <a:pt x="0" y="0"/>
                  </a:lnTo>
                  <a:close/>
                  <a:moveTo>
                    <a:pt x="79" y="81"/>
                  </a:moveTo>
                  <a:cubicBezTo>
                    <a:pt x="87" y="81"/>
                    <a:pt x="94" y="79"/>
                    <a:pt x="99" y="75"/>
                  </a:cubicBezTo>
                  <a:cubicBezTo>
                    <a:pt x="104" y="71"/>
                    <a:pt x="106" y="66"/>
                    <a:pt x="106" y="59"/>
                  </a:cubicBezTo>
                  <a:cubicBezTo>
                    <a:pt x="106" y="52"/>
                    <a:pt x="104" y="46"/>
                    <a:pt x="99" y="42"/>
                  </a:cubicBezTo>
                  <a:cubicBezTo>
                    <a:pt x="94" y="38"/>
                    <a:pt x="88" y="37"/>
                    <a:pt x="79" y="37"/>
                  </a:cubicBezTo>
                  <a:cubicBezTo>
                    <a:pt x="46" y="37"/>
                    <a:pt x="46" y="37"/>
                    <a:pt x="46" y="37"/>
                  </a:cubicBezTo>
                  <a:cubicBezTo>
                    <a:pt x="46" y="81"/>
                    <a:pt x="46" y="81"/>
                    <a:pt x="46" y="81"/>
                  </a:cubicBezTo>
                  <a:lnTo>
                    <a:pt x="79" y="81"/>
                  </a:lnTo>
                  <a:close/>
                  <a:moveTo>
                    <a:pt x="84" y="172"/>
                  </a:moveTo>
                  <a:cubicBezTo>
                    <a:pt x="96" y="172"/>
                    <a:pt x="105" y="169"/>
                    <a:pt x="111" y="165"/>
                  </a:cubicBezTo>
                  <a:cubicBezTo>
                    <a:pt x="118" y="160"/>
                    <a:pt x="121" y="154"/>
                    <a:pt x="121" y="145"/>
                  </a:cubicBezTo>
                  <a:cubicBezTo>
                    <a:pt x="121"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73" name="Straight Connector 72"/>
          <p:cNvCxnSpPr/>
          <p:nvPr userDrawn="1"/>
        </p:nvCxnSpPr>
        <p:spPr bwMode="gray">
          <a:xfrm>
            <a:off x="1634119" y="6472540"/>
            <a:ext cx="0" cy="132461"/>
          </a:xfrm>
          <a:prstGeom prst="line">
            <a:avLst/>
          </a:prstGeom>
          <a:ln w="12700">
            <a:solidFill>
              <a:schemeClr val="accent4"/>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242401632"/>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0" r:id="rId4"/>
    <p:sldLayoutId id="2147483651" r:id="rId5"/>
    <p:sldLayoutId id="2147483652" r:id="rId6"/>
    <p:sldLayoutId id="2147483664"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 name="Picture 29"/>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1403849" y="6397296"/>
            <a:ext cx="504523" cy="195001"/>
          </a:xfrm>
          <a:prstGeom prst="rect">
            <a:avLst/>
          </a:prstGeom>
        </p:spPr>
      </p:pic>
      <p:sp>
        <p:nvSpPr>
          <p:cNvPr id="5" name="Footer Placeholder 4"/>
          <p:cNvSpPr>
            <a:spLocks noGrp="1"/>
          </p:cNvSpPr>
          <p:nvPr>
            <p:ph type="ftr" sz="quarter" idx="3"/>
          </p:nvPr>
        </p:nvSpPr>
        <p:spPr bwMode="gray">
          <a:xfrm>
            <a:off x="2440941" y="6207919"/>
            <a:ext cx="8599905" cy="590550"/>
          </a:xfrm>
          <a:prstGeom prst="rect">
            <a:avLst/>
          </a:prstGeom>
        </p:spPr>
        <p:txBody>
          <a:bodyPr vert="horz" lIns="0" tIns="0" rIns="0" bIns="0" rtlCol="0" anchor="ctr">
            <a:noAutofit/>
          </a:bodyPr>
          <a:lstStyle>
            <a:lvl1pPr algn="l">
              <a:defRPr sz="1000">
                <a:solidFill>
                  <a:schemeClr val="tx1">
                    <a:tint val="75000"/>
                  </a:schemeClr>
                </a:solidFill>
              </a:defRPr>
            </a:lvl1pPr>
            <a:lvl2pPr marL="0" indent="0">
              <a:defRPr sz="1000">
                <a:solidFill>
                  <a:schemeClr val="accent4"/>
                </a:solidFill>
              </a:defRPr>
            </a:lvl2pPr>
            <a:lvl3pPr marL="0" indent="0">
              <a:defRPr sz="1000">
                <a:solidFill>
                  <a:schemeClr val="accent4"/>
                </a:solidFill>
              </a:defRPr>
            </a:lvl3pPr>
            <a:lvl4pPr marL="0" indent="0">
              <a:defRPr sz="1000">
                <a:solidFill>
                  <a:schemeClr val="accent4"/>
                </a:solidFill>
              </a:defRPr>
            </a:lvl4pPr>
            <a:lvl5pPr marL="0" indent="0">
              <a:defRPr sz="1000">
                <a:solidFill>
                  <a:schemeClr val="accent4"/>
                </a:solidFill>
              </a:defRPr>
            </a:lvl5pPr>
            <a:lvl6pPr marL="0" indent="0">
              <a:defRPr sz="1000">
                <a:solidFill>
                  <a:schemeClr val="accent4"/>
                </a:solidFill>
              </a:defRPr>
            </a:lvl6pPr>
            <a:lvl7pPr marL="0" indent="0">
              <a:defRPr sz="1000">
                <a:solidFill>
                  <a:schemeClr val="accent4"/>
                </a:solidFill>
              </a:defRPr>
            </a:lvl7pPr>
            <a:lvl8pPr marL="0" indent="0">
              <a:defRPr sz="1000">
                <a:solidFill>
                  <a:schemeClr val="accent4"/>
                </a:solidFill>
              </a:defRPr>
            </a:lvl8pPr>
            <a:lvl9pPr marL="0" indent="0">
              <a:defRPr sz="1000">
                <a:solidFill>
                  <a:schemeClr val="accent4"/>
                </a:solidFill>
              </a:defRPr>
            </a:lvl9pPr>
          </a:lstStyle>
          <a:p>
            <a:pPr lvl="8"/>
            <a:endParaRPr lang="de-DE">
              <a:solidFill>
                <a:srgbClr val="A0A0A0"/>
              </a:solidFill>
            </a:endParaRPr>
          </a:p>
        </p:txBody>
      </p:sp>
      <p:sp>
        <p:nvSpPr>
          <p:cNvPr id="4" name="Date Placeholder 3"/>
          <p:cNvSpPr>
            <a:spLocks noGrp="1"/>
          </p:cNvSpPr>
          <p:nvPr>
            <p:ph type="dt" sz="half" idx="2"/>
          </p:nvPr>
        </p:nvSpPr>
        <p:spPr bwMode="gray">
          <a:xfrm>
            <a:off x="273808" y="6489341"/>
            <a:ext cx="1162800" cy="118192"/>
          </a:xfrm>
          <a:prstGeom prst="rect">
            <a:avLst/>
          </a:prstGeom>
        </p:spPr>
        <p:txBody>
          <a:bodyPr vert="horz" lIns="0" tIns="0" rIns="0" bIns="0" rtlCol="0" anchor="ctr">
            <a:noAutofit/>
          </a:bodyPr>
          <a:lstStyle>
            <a:lvl1pPr algn="l">
              <a:defRPr sz="1000">
                <a:solidFill>
                  <a:schemeClr val="accent4"/>
                </a:solidFill>
              </a:defRPr>
            </a:lvl1pPr>
            <a:lvl2pPr marL="0" indent="0">
              <a:defRPr sz="1000">
                <a:solidFill>
                  <a:schemeClr val="accent4"/>
                </a:solidFill>
              </a:defRPr>
            </a:lvl2pPr>
            <a:lvl3pPr marL="0" indent="0">
              <a:defRPr sz="1000">
                <a:solidFill>
                  <a:schemeClr val="accent4"/>
                </a:solidFill>
              </a:defRPr>
            </a:lvl3pPr>
            <a:lvl4pPr marL="0" indent="0">
              <a:defRPr sz="1000">
                <a:solidFill>
                  <a:schemeClr val="accent4"/>
                </a:solidFill>
              </a:defRPr>
            </a:lvl4pPr>
            <a:lvl5pPr marL="0" indent="0">
              <a:defRPr sz="1000">
                <a:solidFill>
                  <a:schemeClr val="accent4"/>
                </a:solidFill>
              </a:defRPr>
            </a:lvl5pPr>
            <a:lvl6pPr marL="0" indent="0">
              <a:defRPr sz="1000">
                <a:solidFill>
                  <a:schemeClr val="accent4"/>
                </a:solidFill>
              </a:defRPr>
            </a:lvl6pPr>
            <a:lvl7pPr marL="0" indent="0">
              <a:defRPr sz="1000">
                <a:solidFill>
                  <a:schemeClr val="accent4"/>
                </a:solidFill>
              </a:defRPr>
            </a:lvl7pPr>
            <a:lvl8pPr marL="0" indent="0">
              <a:defRPr sz="1000">
                <a:solidFill>
                  <a:schemeClr val="accent4"/>
                </a:solidFill>
              </a:defRPr>
            </a:lvl8pPr>
            <a:lvl9pPr marL="0" indent="0">
              <a:defRPr sz="1000">
                <a:solidFill>
                  <a:schemeClr val="accent4"/>
                </a:solidFill>
              </a:defRPr>
            </a:lvl9pPr>
          </a:lstStyle>
          <a:p>
            <a:fld id="{CD1A06C5-A2CA-46BC-B3AE-AF5C4D0BE255}" type="datetime4">
              <a:rPr lang="en-US" smtClean="0">
                <a:solidFill>
                  <a:srgbClr val="A0A0A0"/>
                </a:solidFill>
              </a:rPr>
              <a:pPr/>
              <a:t>May 22, 2025</a:t>
            </a:fld>
            <a:endParaRPr lang="en-US">
              <a:solidFill>
                <a:srgbClr val="A0A0A0"/>
              </a:solidFill>
            </a:endParaRPr>
          </a:p>
        </p:txBody>
      </p:sp>
      <p:sp>
        <p:nvSpPr>
          <p:cNvPr id="3" name="Text Placeholder 2"/>
          <p:cNvSpPr>
            <a:spLocks noGrp="1"/>
          </p:cNvSpPr>
          <p:nvPr>
            <p:ph type="body" idx="1"/>
          </p:nvPr>
        </p:nvSpPr>
        <p:spPr bwMode="gray">
          <a:xfrm>
            <a:off x="277019" y="1816571"/>
            <a:ext cx="11629133" cy="4096800"/>
          </a:xfrm>
          <a:prstGeom prst="rect">
            <a:avLst/>
          </a:prstGeom>
        </p:spPr>
        <p:txBody>
          <a:bodyPr vert="horz" lIns="72000" tIns="72000" rIns="72000" bIns="72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bwMode="gray">
          <a:xfrm>
            <a:off x="279400" y="622789"/>
            <a:ext cx="11626834" cy="410899"/>
          </a:xfrm>
          <a:prstGeom prst="rect">
            <a:avLst/>
          </a:prstGeom>
        </p:spPr>
        <p:txBody>
          <a:bodyPr vert="horz" lIns="0" tIns="0" rIns="0" bIns="0" rtlCol="0" anchor="t" anchorCtr="0">
            <a:noAutofit/>
          </a:bodyPr>
          <a:lstStyle/>
          <a:p>
            <a:r>
              <a:rPr lang="en-US"/>
              <a:t>Click to edit Master title style</a:t>
            </a:r>
          </a:p>
        </p:txBody>
      </p:sp>
      <p:sp>
        <p:nvSpPr>
          <p:cNvPr id="6" name="Slide Number Placeholder 5"/>
          <p:cNvSpPr>
            <a:spLocks noGrp="1"/>
          </p:cNvSpPr>
          <p:nvPr>
            <p:ph type="sldNum" sz="quarter" idx="4"/>
          </p:nvPr>
        </p:nvSpPr>
        <p:spPr bwMode="gray">
          <a:xfrm>
            <a:off x="1739366" y="6473853"/>
            <a:ext cx="676800" cy="132744"/>
          </a:xfrm>
          <a:prstGeom prst="rect">
            <a:avLst/>
          </a:prstGeom>
        </p:spPr>
        <p:txBody>
          <a:bodyPr vert="horz" lIns="0" tIns="0" rIns="0" bIns="0" rtlCol="0" anchor="ctr">
            <a:noAutofit/>
          </a:bodyPr>
          <a:lstStyle>
            <a:lvl1pPr algn="l">
              <a:defRPr sz="1200">
                <a:solidFill>
                  <a:schemeClr val="accent4"/>
                </a:solidFill>
              </a:defRPr>
            </a:lvl1pPr>
            <a:lvl2pPr marL="0" indent="0">
              <a:defRPr sz="1200">
                <a:solidFill>
                  <a:schemeClr val="accent4"/>
                </a:solidFill>
              </a:defRPr>
            </a:lvl2pPr>
            <a:lvl3pPr marL="0" indent="0">
              <a:defRPr sz="1200">
                <a:solidFill>
                  <a:schemeClr val="accent4"/>
                </a:solidFill>
              </a:defRPr>
            </a:lvl3pPr>
            <a:lvl4pPr marL="0" indent="0">
              <a:defRPr sz="1200">
                <a:solidFill>
                  <a:schemeClr val="accent4"/>
                </a:solidFill>
              </a:defRPr>
            </a:lvl4pPr>
            <a:lvl5pPr marL="0" indent="0">
              <a:defRPr sz="1200">
                <a:solidFill>
                  <a:schemeClr val="accent4"/>
                </a:solidFill>
              </a:defRPr>
            </a:lvl5pPr>
            <a:lvl6pPr marL="0" indent="0">
              <a:defRPr sz="1200">
                <a:solidFill>
                  <a:schemeClr val="accent4"/>
                </a:solidFill>
              </a:defRPr>
            </a:lvl6pPr>
            <a:lvl7pPr marL="0" indent="0">
              <a:defRPr sz="1200">
                <a:solidFill>
                  <a:schemeClr val="accent4"/>
                </a:solidFill>
              </a:defRPr>
            </a:lvl7pPr>
            <a:lvl8pPr marL="0" indent="0">
              <a:defRPr sz="1200">
                <a:solidFill>
                  <a:schemeClr val="accent4"/>
                </a:solidFill>
              </a:defRPr>
            </a:lvl8pPr>
            <a:lvl9pPr marL="0" indent="0">
              <a:defRPr sz="1200">
                <a:solidFill>
                  <a:schemeClr val="accent4"/>
                </a:solidFill>
              </a:defRPr>
            </a:lvl9pPr>
          </a:lstStyle>
          <a:p>
            <a:r>
              <a:rPr lang="en-US">
                <a:solidFill>
                  <a:srgbClr val="A0A0A0"/>
                </a:solidFill>
              </a:rPr>
              <a:t>Slide </a:t>
            </a:r>
            <a:fld id="{619F89D8-7AE3-494A-97F3-03D680869632}" type="slidenum">
              <a:rPr lang="en-US" smtClean="0">
                <a:solidFill>
                  <a:srgbClr val="A0A0A0"/>
                </a:solidFill>
              </a:rPr>
              <a:pPr/>
              <a:t>‹#›</a:t>
            </a:fld>
            <a:endParaRPr lang="en-US">
              <a:solidFill>
                <a:srgbClr val="A0A0A0"/>
              </a:solidFill>
            </a:endParaRPr>
          </a:p>
        </p:txBody>
      </p:sp>
      <p:cxnSp>
        <p:nvCxnSpPr>
          <p:cNvPr id="35" name="Straight Connector 34"/>
          <p:cNvCxnSpPr/>
          <p:nvPr userDrawn="1"/>
        </p:nvCxnSpPr>
        <p:spPr bwMode="gray">
          <a:xfrm>
            <a:off x="279400" y="6094413"/>
            <a:ext cx="11626752" cy="0"/>
          </a:xfrm>
          <a:prstGeom prst="line">
            <a:avLst/>
          </a:prstGeom>
          <a:ln w="12700">
            <a:solidFill>
              <a:schemeClr val="accent4"/>
            </a:solidFill>
          </a:ln>
        </p:spPr>
        <p:style>
          <a:lnRef idx="1">
            <a:schemeClr val="accent3"/>
          </a:lnRef>
          <a:fillRef idx="0">
            <a:schemeClr val="accent3"/>
          </a:fillRef>
          <a:effectRef idx="0">
            <a:schemeClr val="accent3"/>
          </a:effectRef>
          <a:fontRef idx="minor">
            <a:schemeClr val="tx1"/>
          </a:fontRef>
        </p:style>
      </p:cxnSp>
      <p:sp>
        <p:nvSpPr>
          <p:cNvPr id="45" name="Rectangle 44"/>
          <p:cNvSpPr/>
          <p:nvPr userDrawn="1"/>
        </p:nvSpPr>
        <p:spPr bwMode="gray">
          <a:xfrm>
            <a:off x="279400" y="519805"/>
            <a:ext cx="327600" cy="3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68" name="Group 67"/>
          <p:cNvGrpSpPr/>
          <p:nvPr userDrawn="1"/>
        </p:nvGrpSpPr>
        <p:grpSpPr bwMode="gray">
          <a:xfrm>
            <a:off x="275713" y="6327549"/>
            <a:ext cx="337902" cy="88364"/>
            <a:chOff x="61913" y="5218113"/>
            <a:chExt cx="3138487" cy="820737"/>
          </a:xfrm>
          <a:solidFill>
            <a:schemeClr val="accent4"/>
          </a:solidFill>
        </p:grpSpPr>
        <p:sp>
          <p:nvSpPr>
            <p:cNvPr id="69" name="Freeform 16"/>
            <p:cNvSpPr>
              <a:spLocks noEditPoints="1"/>
            </p:cNvSpPr>
            <p:nvPr userDrawn="1"/>
          </p:nvSpPr>
          <p:spPr bwMode="gray">
            <a:xfrm>
              <a:off x="61913" y="5218113"/>
              <a:ext cx="828675" cy="820737"/>
            </a:xfrm>
            <a:custGeom>
              <a:avLst/>
              <a:gdLst>
                <a:gd name="T0" fmla="*/ 111 w 221"/>
                <a:gd name="T1" fmla="*/ 219 h 219"/>
                <a:gd name="T2" fmla="*/ 53 w 221"/>
                <a:gd name="T3" fmla="*/ 203 h 219"/>
                <a:gd name="T4" fmla="*/ 14 w 221"/>
                <a:gd name="T5" fmla="*/ 163 h 219"/>
                <a:gd name="T6" fmla="*/ 0 w 221"/>
                <a:gd name="T7" fmla="*/ 109 h 219"/>
                <a:gd name="T8" fmla="*/ 15 w 221"/>
                <a:gd name="T9" fmla="*/ 53 h 219"/>
                <a:gd name="T10" fmla="*/ 56 w 221"/>
                <a:gd name="T11" fmla="*/ 14 h 219"/>
                <a:gd name="T12" fmla="*/ 111 w 221"/>
                <a:gd name="T13" fmla="*/ 0 h 219"/>
                <a:gd name="T14" fmla="*/ 168 w 221"/>
                <a:gd name="T15" fmla="*/ 15 h 219"/>
                <a:gd name="T16" fmla="*/ 207 w 221"/>
                <a:gd name="T17" fmla="*/ 55 h 219"/>
                <a:gd name="T18" fmla="*/ 221 w 221"/>
                <a:gd name="T19" fmla="*/ 109 h 219"/>
                <a:gd name="T20" fmla="*/ 206 w 221"/>
                <a:gd name="T21" fmla="*/ 166 h 219"/>
                <a:gd name="T22" fmla="*/ 165 w 221"/>
                <a:gd name="T23" fmla="*/ 205 h 219"/>
                <a:gd name="T24" fmla="*/ 111 w 221"/>
                <a:gd name="T25" fmla="*/ 219 h 219"/>
                <a:gd name="T26" fmla="*/ 111 w 221"/>
                <a:gd name="T27" fmla="*/ 190 h 219"/>
                <a:gd name="T28" fmla="*/ 153 w 221"/>
                <a:gd name="T29" fmla="*/ 180 h 219"/>
                <a:gd name="T30" fmla="*/ 181 w 221"/>
                <a:gd name="T31" fmla="*/ 151 h 219"/>
                <a:gd name="T32" fmla="*/ 191 w 221"/>
                <a:gd name="T33" fmla="*/ 109 h 219"/>
                <a:gd name="T34" fmla="*/ 180 w 221"/>
                <a:gd name="T35" fmla="*/ 67 h 219"/>
                <a:gd name="T36" fmla="*/ 151 w 221"/>
                <a:gd name="T37" fmla="*/ 38 h 219"/>
                <a:gd name="T38" fmla="*/ 111 w 221"/>
                <a:gd name="T39" fmla="*/ 28 h 219"/>
                <a:gd name="T40" fmla="*/ 68 w 221"/>
                <a:gd name="T41" fmla="*/ 39 h 219"/>
                <a:gd name="T42" fmla="*/ 40 w 221"/>
                <a:gd name="T43" fmla="*/ 68 h 219"/>
                <a:gd name="T44" fmla="*/ 31 w 221"/>
                <a:gd name="T45" fmla="*/ 109 h 219"/>
                <a:gd name="T46" fmla="*/ 41 w 221"/>
                <a:gd name="T47" fmla="*/ 152 h 219"/>
                <a:gd name="T48" fmla="*/ 70 w 221"/>
                <a:gd name="T49" fmla="*/ 180 h 219"/>
                <a:gd name="T50" fmla="*/ 111 w 221"/>
                <a:gd name="T51" fmla="*/ 190 h 219"/>
                <a:gd name="T52" fmla="*/ 115 w 221"/>
                <a:gd name="T53" fmla="*/ 50 h 219"/>
                <a:gd name="T54" fmla="*/ 139 w 221"/>
                <a:gd name="T55" fmla="*/ 54 h 219"/>
                <a:gd name="T56" fmla="*/ 156 w 221"/>
                <a:gd name="T57" fmla="*/ 63 h 219"/>
                <a:gd name="T58" fmla="*/ 145 w 221"/>
                <a:gd name="T59" fmla="*/ 85 h 219"/>
                <a:gd name="T60" fmla="*/ 117 w 221"/>
                <a:gd name="T61" fmla="*/ 76 h 219"/>
                <a:gd name="T62" fmla="*/ 93 w 221"/>
                <a:gd name="T63" fmla="*/ 85 h 219"/>
                <a:gd name="T64" fmla="*/ 84 w 221"/>
                <a:gd name="T65" fmla="*/ 110 h 219"/>
                <a:gd name="T66" fmla="*/ 93 w 221"/>
                <a:gd name="T67" fmla="*/ 134 h 219"/>
                <a:gd name="T68" fmla="*/ 117 w 221"/>
                <a:gd name="T69" fmla="*/ 143 h 219"/>
                <a:gd name="T70" fmla="*/ 146 w 221"/>
                <a:gd name="T71" fmla="*/ 132 h 219"/>
                <a:gd name="T72" fmla="*/ 158 w 221"/>
                <a:gd name="T73" fmla="*/ 153 h 219"/>
                <a:gd name="T74" fmla="*/ 140 w 221"/>
                <a:gd name="T75" fmla="*/ 165 h 219"/>
                <a:gd name="T76" fmla="*/ 115 w 221"/>
                <a:gd name="T77" fmla="*/ 169 h 219"/>
                <a:gd name="T78" fmla="*/ 71 w 221"/>
                <a:gd name="T79" fmla="*/ 153 h 219"/>
                <a:gd name="T80" fmla="*/ 54 w 221"/>
                <a:gd name="T81" fmla="*/ 111 h 219"/>
                <a:gd name="T82" fmla="*/ 71 w 221"/>
                <a:gd name="T83" fmla="*/ 67 h 219"/>
                <a:gd name="T84" fmla="*/ 115 w 221"/>
                <a:gd name="T85" fmla="*/ 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219">
                  <a:moveTo>
                    <a:pt x="111" y="219"/>
                  </a:moveTo>
                  <a:cubicBezTo>
                    <a:pt x="89" y="219"/>
                    <a:pt x="70" y="214"/>
                    <a:pt x="53" y="203"/>
                  </a:cubicBezTo>
                  <a:cubicBezTo>
                    <a:pt x="36" y="193"/>
                    <a:pt x="23" y="180"/>
                    <a:pt x="14" y="163"/>
                  </a:cubicBezTo>
                  <a:cubicBezTo>
                    <a:pt x="4" y="147"/>
                    <a:pt x="0" y="129"/>
                    <a:pt x="0" y="109"/>
                  </a:cubicBezTo>
                  <a:cubicBezTo>
                    <a:pt x="0" y="88"/>
                    <a:pt x="5" y="70"/>
                    <a:pt x="15" y="53"/>
                  </a:cubicBezTo>
                  <a:cubicBezTo>
                    <a:pt x="25" y="36"/>
                    <a:pt x="39" y="23"/>
                    <a:pt x="56" y="14"/>
                  </a:cubicBezTo>
                  <a:cubicBezTo>
                    <a:pt x="73" y="5"/>
                    <a:pt x="91" y="0"/>
                    <a:pt x="111" y="0"/>
                  </a:cubicBezTo>
                  <a:cubicBezTo>
                    <a:pt x="132" y="0"/>
                    <a:pt x="151" y="5"/>
                    <a:pt x="168" y="15"/>
                  </a:cubicBezTo>
                  <a:cubicBezTo>
                    <a:pt x="185" y="26"/>
                    <a:pt x="198" y="39"/>
                    <a:pt x="207" y="55"/>
                  </a:cubicBezTo>
                  <a:cubicBezTo>
                    <a:pt x="217" y="72"/>
                    <a:pt x="221" y="90"/>
                    <a:pt x="221" y="109"/>
                  </a:cubicBezTo>
                  <a:cubicBezTo>
                    <a:pt x="221" y="130"/>
                    <a:pt x="216" y="149"/>
                    <a:pt x="206" y="166"/>
                  </a:cubicBezTo>
                  <a:cubicBezTo>
                    <a:pt x="196" y="183"/>
                    <a:pt x="182" y="196"/>
                    <a:pt x="165" y="205"/>
                  </a:cubicBezTo>
                  <a:cubicBezTo>
                    <a:pt x="149" y="214"/>
                    <a:pt x="130" y="219"/>
                    <a:pt x="111" y="219"/>
                  </a:cubicBezTo>
                  <a:close/>
                  <a:moveTo>
                    <a:pt x="111" y="190"/>
                  </a:moveTo>
                  <a:cubicBezTo>
                    <a:pt x="127" y="190"/>
                    <a:pt x="141" y="187"/>
                    <a:pt x="153" y="180"/>
                  </a:cubicBezTo>
                  <a:cubicBezTo>
                    <a:pt x="165" y="173"/>
                    <a:pt x="174" y="163"/>
                    <a:pt x="181" y="151"/>
                  </a:cubicBezTo>
                  <a:cubicBezTo>
                    <a:pt x="187" y="139"/>
                    <a:pt x="191" y="125"/>
                    <a:pt x="191" y="109"/>
                  </a:cubicBezTo>
                  <a:cubicBezTo>
                    <a:pt x="191" y="93"/>
                    <a:pt x="187" y="79"/>
                    <a:pt x="180" y="67"/>
                  </a:cubicBezTo>
                  <a:cubicBezTo>
                    <a:pt x="173" y="55"/>
                    <a:pt x="163" y="45"/>
                    <a:pt x="151" y="38"/>
                  </a:cubicBezTo>
                  <a:cubicBezTo>
                    <a:pt x="139" y="32"/>
                    <a:pt x="126" y="28"/>
                    <a:pt x="111" y="28"/>
                  </a:cubicBezTo>
                  <a:cubicBezTo>
                    <a:pt x="95" y="28"/>
                    <a:pt x="81" y="32"/>
                    <a:pt x="68" y="39"/>
                  </a:cubicBezTo>
                  <a:cubicBezTo>
                    <a:pt x="56" y="46"/>
                    <a:pt x="47" y="56"/>
                    <a:pt x="40" y="68"/>
                  </a:cubicBezTo>
                  <a:cubicBezTo>
                    <a:pt x="34" y="80"/>
                    <a:pt x="31" y="94"/>
                    <a:pt x="31" y="109"/>
                  </a:cubicBezTo>
                  <a:cubicBezTo>
                    <a:pt x="31" y="126"/>
                    <a:pt x="34" y="140"/>
                    <a:pt x="41" y="152"/>
                  </a:cubicBezTo>
                  <a:cubicBezTo>
                    <a:pt x="48" y="164"/>
                    <a:pt x="58" y="174"/>
                    <a:pt x="70" y="180"/>
                  </a:cubicBezTo>
                  <a:cubicBezTo>
                    <a:pt x="82" y="187"/>
                    <a:pt x="95" y="190"/>
                    <a:pt x="111" y="190"/>
                  </a:cubicBezTo>
                  <a:close/>
                  <a:moveTo>
                    <a:pt x="115" y="50"/>
                  </a:moveTo>
                  <a:cubicBezTo>
                    <a:pt x="124" y="50"/>
                    <a:pt x="131" y="51"/>
                    <a:pt x="139" y="54"/>
                  </a:cubicBezTo>
                  <a:cubicBezTo>
                    <a:pt x="146" y="56"/>
                    <a:pt x="152" y="59"/>
                    <a:pt x="156" y="63"/>
                  </a:cubicBezTo>
                  <a:cubicBezTo>
                    <a:pt x="145" y="85"/>
                    <a:pt x="145" y="85"/>
                    <a:pt x="145" y="85"/>
                  </a:cubicBezTo>
                  <a:cubicBezTo>
                    <a:pt x="137" y="79"/>
                    <a:pt x="128" y="76"/>
                    <a:pt x="117" y="76"/>
                  </a:cubicBezTo>
                  <a:cubicBezTo>
                    <a:pt x="107" y="76"/>
                    <a:pt x="99" y="79"/>
                    <a:pt x="93" y="85"/>
                  </a:cubicBezTo>
                  <a:cubicBezTo>
                    <a:pt x="87" y="91"/>
                    <a:pt x="84" y="100"/>
                    <a:pt x="84" y="110"/>
                  </a:cubicBezTo>
                  <a:cubicBezTo>
                    <a:pt x="84" y="120"/>
                    <a:pt x="87" y="128"/>
                    <a:pt x="93" y="134"/>
                  </a:cubicBezTo>
                  <a:cubicBezTo>
                    <a:pt x="99" y="140"/>
                    <a:pt x="107" y="143"/>
                    <a:pt x="117" y="143"/>
                  </a:cubicBezTo>
                  <a:cubicBezTo>
                    <a:pt x="129" y="143"/>
                    <a:pt x="138" y="139"/>
                    <a:pt x="146" y="132"/>
                  </a:cubicBezTo>
                  <a:cubicBezTo>
                    <a:pt x="158" y="153"/>
                    <a:pt x="158" y="153"/>
                    <a:pt x="158" y="153"/>
                  </a:cubicBezTo>
                  <a:cubicBezTo>
                    <a:pt x="153" y="158"/>
                    <a:pt x="147" y="162"/>
                    <a:pt x="140" y="165"/>
                  </a:cubicBezTo>
                  <a:cubicBezTo>
                    <a:pt x="132" y="168"/>
                    <a:pt x="124" y="169"/>
                    <a:pt x="115" y="169"/>
                  </a:cubicBezTo>
                  <a:cubicBezTo>
                    <a:pt x="97" y="169"/>
                    <a:pt x="82" y="164"/>
                    <a:pt x="71" y="153"/>
                  </a:cubicBezTo>
                  <a:cubicBezTo>
                    <a:pt x="60" y="142"/>
                    <a:pt x="54" y="128"/>
                    <a:pt x="54" y="111"/>
                  </a:cubicBezTo>
                  <a:cubicBezTo>
                    <a:pt x="54" y="93"/>
                    <a:pt x="60" y="78"/>
                    <a:pt x="71" y="67"/>
                  </a:cubicBezTo>
                  <a:cubicBezTo>
                    <a:pt x="82" y="56"/>
                    <a:pt x="97" y="50"/>
                    <a:pt x="11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0" name="Freeform 17"/>
            <p:cNvSpPr>
              <a:spLocks noEditPoints="1"/>
            </p:cNvSpPr>
            <p:nvPr userDrawn="1"/>
          </p:nvSpPr>
          <p:spPr bwMode="gray">
            <a:xfrm>
              <a:off x="957263" y="5237163"/>
              <a:ext cx="773112" cy="782637"/>
            </a:xfrm>
            <a:custGeom>
              <a:avLst/>
              <a:gdLst>
                <a:gd name="T0" fmla="*/ 305 w 487"/>
                <a:gd name="T1" fmla="*/ 0 h 493"/>
                <a:gd name="T2" fmla="*/ 487 w 487"/>
                <a:gd name="T3" fmla="*/ 493 h 493"/>
                <a:gd name="T4" fmla="*/ 369 w 487"/>
                <a:gd name="T5" fmla="*/ 493 h 493"/>
                <a:gd name="T6" fmla="*/ 336 w 487"/>
                <a:gd name="T7" fmla="*/ 390 h 493"/>
                <a:gd name="T8" fmla="*/ 151 w 487"/>
                <a:gd name="T9" fmla="*/ 390 h 493"/>
                <a:gd name="T10" fmla="*/ 118 w 487"/>
                <a:gd name="T11" fmla="*/ 493 h 493"/>
                <a:gd name="T12" fmla="*/ 0 w 487"/>
                <a:gd name="T13" fmla="*/ 493 h 493"/>
                <a:gd name="T14" fmla="*/ 184 w 487"/>
                <a:gd name="T15" fmla="*/ 0 h 493"/>
                <a:gd name="T16" fmla="*/ 305 w 487"/>
                <a:gd name="T17" fmla="*/ 0 h 493"/>
                <a:gd name="T18" fmla="*/ 180 w 487"/>
                <a:gd name="T19" fmla="*/ 300 h 493"/>
                <a:gd name="T20" fmla="*/ 307 w 487"/>
                <a:gd name="T21" fmla="*/ 300 h 493"/>
                <a:gd name="T22" fmla="*/ 243 w 487"/>
                <a:gd name="T23" fmla="*/ 104 h 493"/>
                <a:gd name="T24" fmla="*/ 180 w 487"/>
                <a:gd name="T25" fmla="*/ 30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7" h="493">
                  <a:moveTo>
                    <a:pt x="305" y="0"/>
                  </a:moveTo>
                  <a:lnTo>
                    <a:pt x="487" y="493"/>
                  </a:lnTo>
                  <a:lnTo>
                    <a:pt x="369" y="493"/>
                  </a:lnTo>
                  <a:lnTo>
                    <a:pt x="336" y="390"/>
                  </a:lnTo>
                  <a:lnTo>
                    <a:pt x="151" y="390"/>
                  </a:lnTo>
                  <a:lnTo>
                    <a:pt x="118" y="493"/>
                  </a:lnTo>
                  <a:lnTo>
                    <a:pt x="0" y="493"/>
                  </a:lnTo>
                  <a:lnTo>
                    <a:pt x="184" y="0"/>
                  </a:lnTo>
                  <a:lnTo>
                    <a:pt x="305" y="0"/>
                  </a:lnTo>
                  <a:close/>
                  <a:moveTo>
                    <a:pt x="180" y="300"/>
                  </a:moveTo>
                  <a:lnTo>
                    <a:pt x="307" y="300"/>
                  </a:lnTo>
                  <a:lnTo>
                    <a:pt x="243" y="104"/>
                  </a:lnTo>
                  <a:lnTo>
                    <a:pt x="18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1" name="Freeform 18"/>
            <p:cNvSpPr>
              <a:spLocks noEditPoints="1"/>
            </p:cNvSpPr>
            <p:nvPr userDrawn="1"/>
          </p:nvSpPr>
          <p:spPr bwMode="gray">
            <a:xfrm>
              <a:off x="1819275" y="5237163"/>
              <a:ext cx="622300" cy="782637"/>
            </a:xfrm>
            <a:custGeom>
              <a:avLst/>
              <a:gdLst>
                <a:gd name="T0" fmla="*/ 0 w 166"/>
                <a:gd name="T1" fmla="*/ 0 h 209"/>
                <a:gd name="T2" fmla="*/ 82 w 166"/>
                <a:gd name="T3" fmla="*/ 0 h 209"/>
                <a:gd name="T4" fmla="*/ 132 w 166"/>
                <a:gd name="T5" fmla="*/ 15 h 209"/>
                <a:gd name="T6" fmla="*/ 150 w 166"/>
                <a:gd name="T7" fmla="*/ 53 h 209"/>
                <a:gd name="T8" fmla="*/ 128 w 166"/>
                <a:gd name="T9" fmla="*/ 94 h 209"/>
                <a:gd name="T10" fmla="*/ 166 w 166"/>
                <a:gd name="T11" fmla="*/ 146 h 209"/>
                <a:gd name="T12" fmla="*/ 146 w 166"/>
                <a:gd name="T13" fmla="*/ 192 h 209"/>
                <a:gd name="T14" fmla="*/ 86 w 166"/>
                <a:gd name="T15" fmla="*/ 209 h 209"/>
                <a:gd name="T16" fmla="*/ 0 w 166"/>
                <a:gd name="T17" fmla="*/ 209 h 209"/>
                <a:gd name="T18" fmla="*/ 0 w 166"/>
                <a:gd name="T19" fmla="*/ 0 h 209"/>
                <a:gd name="T20" fmla="*/ 78 w 166"/>
                <a:gd name="T21" fmla="*/ 81 h 209"/>
                <a:gd name="T22" fmla="*/ 99 w 166"/>
                <a:gd name="T23" fmla="*/ 75 h 209"/>
                <a:gd name="T24" fmla="*/ 106 w 166"/>
                <a:gd name="T25" fmla="*/ 59 h 209"/>
                <a:gd name="T26" fmla="*/ 99 w 166"/>
                <a:gd name="T27" fmla="*/ 42 h 209"/>
                <a:gd name="T28" fmla="*/ 79 w 166"/>
                <a:gd name="T29" fmla="*/ 37 h 209"/>
                <a:gd name="T30" fmla="*/ 46 w 166"/>
                <a:gd name="T31" fmla="*/ 37 h 209"/>
                <a:gd name="T32" fmla="*/ 46 w 166"/>
                <a:gd name="T33" fmla="*/ 81 h 209"/>
                <a:gd name="T34" fmla="*/ 78 w 166"/>
                <a:gd name="T35" fmla="*/ 81 h 209"/>
                <a:gd name="T36" fmla="*/ 84 w 166"/>
                <a:gd name="T37" fmla="*/ 172 h 209"/>
                <a:gd name="T38" fmla="*/ 111 w 166"/>
                <a:gd name="T39" fmla="*/ 165 h 209"/>
                <a:gd name="T40" fmla="*/ 120 w 166"/>
                <a:gd name="T41" fmla="*/ 145 h 209"/>
                <a:gd name="T42" fmla="*/ 111 w 166"/>
                <a:gd name="T43" fmla="*/ 124 h 209"/>
                <a:gd name="T44" fmla="*/ 85 w 166"/>
                <a:gd name="T45" fmla="*/ 117 h 209"/>
                <a:gd name="T46" fmla="*/ 46 w 166"/>
                <a:gd name="T47" fmla="*/ 117 h 209"/>
                <a:gd name="T48" fmla="*/ 46 w 166"/>
                <a:gd name="T49" fmla="*/ 172 h 209"/>
                <a:gd name="T50" fmla="*/ 84 w 166"/>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209">
                  <a:moveTo>
                    <a:pt x="0" y="0"/>
                  </a:moveTo>
                  <a:cubicBezTo>
                    <a:pt x="82" y="0"/>
                    <a:pt x="82" y="0"/>
                    <a:pt x="82" y="0"/>
                  </a:cubicBezTo>
                  <a:cubicBezTo>
                    <a:pt x="103" y="0"/>
                    <a:pt x="119" y="5"/>
                    <a:pt x="132" y="15"/>
                  </a:cubicBezTo>
                  <a:cubicBezTo>
                    <a:pt x="144" y="24"/>
                    <a:pt x="150" y="37"/>
                    <a:pt x="150" y="53"/>
                  </a:cubicBezTo>
                  <a:cubicBezTo>
                    <a:pt x="150" y="71"/>
                    <a:pt x="143" y="84"/>
                    <a:pt x="128" y="94"/>
                  </a:cubicBezTo>
                  <a:cubicBezTo>
                    <a:pt x="154" y="103"/>
                    <a:pt x="166" y="120"/>
                    <a:pt x="166" y="146"/>
                  </a:cubicBezTo>
                  <a:cubicBezTo>
                    <a:pt x="166" y="166"/>
                    <a:pt x="160" y="182"/>
                    <a:pt x="146" y="192"/>
                  </a:cubicBezTo>
                  <a:cubicBezTo>
                    <a:pt x="132" y="203"/>
                    <a:pt x="112" y="209"/>
                    <a:pt x="86" y="209"/>
                  </a:cubicBezTo>
                  <a:cubicBezTo>
                    <a:pt x="0" y="209"/>
                    <a:pt x="0" y="209"/>
                    <a:pt x="0" y="209"/>
                  </a:cubicBezTo>
                  <a:lnTo>
                    <a:pt x="0" y="0"/>
                  </a:lnTo>
                  <a:close/>
                  <a:moveTo>
                    <a:pt x="78" y="81"/>
                  </a:moveTo>
                  <a:cubicBezTo>
                    <a:pt x="87" y="81"/>
                    <a:pt x="94" y="79"/>
                    <a:pt x="99" y="75"/>
                  </a:cubicBezTo>
                  <a:cubicBezTo>
                    <a:pt x="104" y="71"/>
                    <a:pt x="106" y="66"/>
                    <a:pt x="106" y="59"/>
                  </a:cubicBezTo>
                  <a:cubicBezTo>
                    <a:pt x="106" y="52"/>
                    <a:pt x="104" y="46"/>
                    <a:pt x="99" y="42"/>
                  </a:cubicBezTo>
                  <a:cubicBezTo>
                    <a:pt x="94" y="38"/>
                    <a:pt x="87" y="37"/>
                    <a:pt x="79" y="37"/>
                  </a:cubicBezTo>
                  <a:cubicBezTo>
                    <a:pt x="46" y="37"/>
                    <a:pt x="46" y="37"/>
                    <a:pt x="46" y="37"/>
                  </a:cubicBezTo>
                  <a:cubicBezTo>
                    <a:pt x="46" y="81"/>
                    <a:pt x="46" y="81"/>
                    <a:pt x="46" y="81"/>
                  </a:cubicBezTo>
                  <a:lnTo>
                    <a:pt x="78" y="81"/>
                  </a:lnTo>
                  <a:close/>
                  <a:moveTo>
                    <a:pt x="84" y="172"/>
                  </a:moveTo>
                  <a:cubicBezTo>
                    <a:pt x="96" y="172"/>
                    <a:pt x="105" y="169"/>
                    <a:pt x="111" y="165"/>
                  </a:cubicBezTo>
                  <a:cubicBezTo>
                    <a:pt x="117" y="160"/>
                    <a:pt x="120" y="154"/>
                    <a:pt x="120" y="145"/>
                  </a:cubicBezTo>
                  <a:cubicBezTo>
                    <a:pt x="120"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2" name="Freeform 19"/>
            <p:cNvSpPr>
              <a:spLocks noEditPoints="1"/>
            </p:cNvSpPr>
            <p:nvPr userDrawn="1"/>
          </p:nvSpPr>
          <p:spPr bwMode="gray">
            <a:xfrm>
              <a:off x="2573338" y="5237163"/>
              <a:ext cx="627062" cy="782637"/>
            </a:xfrm>
            <a:custGeom>
              <a:avLst/>
              <a:gdLst>
                <a:gd name="T0" fmla="*/ 0 w 167"/>
                <a:gd name="T1" fmla="*/ 0 h 209"/>
                <a:gd name="T2" fmla="*/ 82 w 167"/>
                <a:gd name="T3" fmla="*/ 0 h 209"/>
                <a:gd name="T4" fmla="*/ 132 w 167"/>
                <a:gd name="T5" fmla="*/ 15 h 209"/>
                <a:gd name="T6" fmla="*/ 150 w 167"/>
                <a:gd name="T7" fmla="*/ 53 h 209"/>
                <a:gd name="T8" fmla="*/ 128 w 167"/>
                <a:gd name="T9" fmla="*/ 94 h 209"/>
                <a:gd name="T10" fmla="*/ 167 w 167"/>
                <a:gd name="T11" fmla="*/ 146 h 209"/>
                <a:gd name="T12" fmla="*/ 146 w 167"/>
                <a:gd name="T13" fmla="*/ 192 h 209"/>
                <a:gd name="T14" fmla="*/ 86 w 167"/>
                <a:gd name="T15" fmla="*/ 209 h 209"/>
                <a:gd name="T16" fmla="*/ 0 w 167"/>
                <a:gd name="T17" fmla="*/ 209 h 209"/>
                <a:gd name="T18" fmla="*/ 0 w 167"/>
                <a:gd name="T19" fmla="*/ 0 h 209"/>
                <a:gd name="T20" fmla="*/ 79 w 167"/>
                <a:gd name="T21" fmla="*/ 81 h 209"/>
                <a:gd name="T22" fmla="*/ 99 w 167"/>
                <a:gd name="T23" fmla="*/ 75 h 209"/>
                <a:gd name="T24" fmla="*/ 106 w 167"/>
                <a:gd name="T25" fmla="*/ 59 h 209"/>
                <a:gd name="T26" fmla="*/ 99 w 167"/>
                <a:gd name="T27" fmla="*/ 42 h 209"/>
                <a:gd name="T28" fmla="*/ 79 w 167"/>
                <a:gd name="T29" fmla="*/ 37 h 209"/>
                <a:gd name="T30" fmla="*/ 46 w 167"/>
                <a:gd name="T31" fmla="*/ 37 h 209"/>
                <a:gd name="T32" fmla="*/ 46 w 167"/>
                <a:gd name="T33" fmla="*/ 81 h 209"/>
                <a:gd name="T34" fmla="*/ 79 w 167"/>
                <a:gd name="T35" fmla="*/ 81 h 209"/>
                <a:gd name="T36" fmla="*/ 84 w 167"/>
                <a:gd name="T37" fmla="*/ 172 h 209"/>
                <a:gd name="T38" fmla="*/ 111 w 167"/>
                <a:gd name="T39" fmla="*/ 165 h 209"/>
                <a:gd name="T40" fmla="*/ 121 w 167"/>
                <a:gd name="T41" fmla="*/ 145 h 209"/>
                <a:gd name="T42" fmla="*/ 111 w 167"/>
                <a:gd name="T43" fmla="*/ 124 h 209"/>
                <a:gd name="T44" fmla="*/ 85 w 167"/>
                <a:gd name="T45" fmla="*/ 117 h 209"/>
                <a:gd name="T46" fmla="*/ 46 w 167"/>
                <a:gd name="T47" fmla="*/ 117 h 209"/>
                <a:gd name="T48" fmla="*/ 46 w 167"/>
                <a:gd name="T49" fmla="*/ 172 h 209"/>
                <a:gd name="T50" fmla="*/ 84 w 167"/>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7" h="209">
                  <a:moveTo>
                    <a:pt x="0" y="0"/>
                  </a:moveTo>
                  <a:cubicBezTo>
                    <a:pt x="82" y="0"/>
                    <a:pt x="82" y="0"/>
                    <a:pt x="82" y="0"/>
                  </a:cubicBezTo>
                  <a:cubicBezTo>
                    <a:pt x="103" y="0"/>
                    <a:pt x="120" y="5"/>
                    <a:pt x="132" y="15"/>
                  </a:cubicBezTo>
                  <a:cubicBezTo>
                    <a:pt x="144" y="24"/>
                    <a:pt x="150" y="37"/>
                    <a:pt x="150" y="53"/>
                  </a:cubicBezTo>
                  <a:cubicBezTo>
                    <a:pt x="150" y="71"/>
                    <a:pt x="143" y="84"/>
                    <a:pt x="128" y="94"/>
                  </a:cubicBezTo>
                  <a:cubicBezTo>
                    <a:pt x="154" y="103"/>
                    <a:pt x="167" y="120"/>
                    <a:pt x="167" y="146"/>
                  </a:cubicBezTo>
                  <a:cubicBezTo>
                    <a:pt x="167" y="166"/>
                    <a:pt x="160" y="182"/>
                    <a:pt x="146" y="192"/>
                  </a:cubicBezTo>
                  <a:cubicBezTo>
                    <a:pt x="132" y="203"/>
                    <a:pt x="112" y="209"/>
                    <a:pt x="86" y="209"/>
                  </a:cubicBezTo>
                  <a:cubicBezTo>
                    <a:pt x="0" y="209"/>
                    <a:pt x="0" y="209"/>
                    <a:pt x="0" y="209"/>
                  </a:cubicBezTo>
                  <a:lnTo>
                    <a:pt x="0" y="0"/>
                  </a:lnTo>
                  <a:close/>
                  <a:moveTo>
                    <a:pt x="79" y="81"/>
                  </a:moveTo>
                  <a:cubicBezTo>
                    <a:pt x="87" y="81"/>
                    <a:pt x="94" y="79"/>
                    <a:pt x="99" y="75"/>
                  </a:cubicBezTo>
                  <a:cubicBezTo>
                    <a:pt x="104" y="71"/>
                    <a:pt x="106" y="66"/>
                    <a:pt x="106" y="59"/>
                  </a:cubicBezTo>
                  <a:cubicBezTo>
                    <a:pt x="106" y="52"/>
                    <a:pt x="104" y="46"/>
                    <a:pt x="99" y="42"/>
                  </a:cubicBezTo>
                  <a:cubicBezTo>
                    <a:pt x="94" y="38"/>
                    <a:pt x="88" y="37"/>
                    <a:pt x="79" y="37"/>
                  </a:cubicBezTo>
                  <a:cubicBezTo>
                    <a:pt x="46" y="37"/>
                    <a:pt x="46" y="37"/>
                    <a:pt x="46" y="37"/>
                  </a:cubicBezTo>
                  <a:cubicBezTo>
                    <a:pt x="46" y="81"/>
                    <a:pt x="46" y="81"/>
                    <a:pt x="46" y="81"/>
                  </a:cubicBezTo>
                  <a:lnTo>
                    <a:pt x="79" y="81"/>
                  </a:lnTo>
                  <a:close/>
                  <a:moveTo>
                    <a:pt x="84" y="172"/>
                  </a:moveTo>
                  <a:cubicBezTo>
                    <a:pt x="96" y="172"/>
                    <a:pt x="105" y="169"/>
                    <a:pt x="111" y="165"/>
                  </a:cubicBezTo>
                  <a:cubicBezTo>
                    <a:pt x="118" y="160"/>
                    <a:pt x="121" y="154"/>
                    <a:pt x="121" y="145"/>
                  </a:cubicBezTo>
                  <a:cubicBezTo>
                    <a:pt x="121"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cxnSp>
        <p:nvCxnSpPr>
          <p:cNvPr id="73" name="Straight Connector 72"/>
          <p:cNvCxnSpPr/>
          <p:nvPr userDrawn="1"/>
        </p:nvCxnSpPr>
        <p:spPr bwMode="gray">
          <a:xfrm>
            <a:off x="1634119" y="6472540"/>
            <a:ext cx="0" cy="132461"/>
          </a:xfrm>
          <a:prstGeom prst="line">
            <a:avLst/>
          </a:prstGeom>
          <a:ln w="12700">
            <a:solidFill>
              <a:schemeClr val="accent4"/>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14261573"/>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8">
          <p15:clr>
            <a:srgbClr val="A4A3A4"/>
          </p15:clr>
        </p15:guide>
        <p15:guide id="2" orient="horz" pos="3726">
          <p15:clr>
            <a:srgbClr val="A4A3A4"/>
          </p15:clr>
        </p15:guide>
        <p15:guide id="3" pos="7501">
          <p15:clr>
            <a:srgbClr val="A4A3A4"/>
          </p15:clr>
        </p15:guide>
        <p15:guide id="4" pos="176">
          <p15:clr>
            <a:srgbClr val="A4A3A4"/>
          </p15:clr>
        </p15:guide>
        <p15:guide id="5" orient="horz" pos="1146">
          <p15:clr>
            <a:srgbClr val="A4A3A4"/>
          </p15:clr>
        </p15:guide>
        <p15:guide id="6" orient="horz" pos="39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svg"/><Relationship Id="rId3" Type="http://schemas.openxmlformats.org/officeDocument/2006/relationships/image" Target="../media/image14.jpe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13.jpeg"/><Relationship Id="rId16" Type="http://schemas.openxmlformats.org/officeDocument/2006/relationships/image" Target="../media/image27.png"/><Relationship Id="rId1" Type="http://schemas.openxmlformats.org/officeDocument/2006/relationships/slideLayout" Target="../slideLayouts/slideLayout11.xml"/><Relationship Id="rId6" Type="http://schemas.openxmlformats.org/officeDocument/2006/relationships/image" Target="../media/image17.pn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0.png"/><Relationship Id="rId16" Type="http://schemas.openxmlformats.org/officeDocument/2006/relationships/image" Target="../media/image44.svg"/><Relationship Id="rId1" Type="http://schemas.openxmlformats.org/officeDocument/2006/relationships/slideLayout" Target="../slideLayouts/slideLayout11.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mailto:chris.souther@us.abb.com" TargetMode="External"/><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abb-my.sharepoint.com/:x:/p/chris_souther_us/EVgXV8uUG7dNrCtsYi7Xws8BcETsYGDsNo85eqSHkKF86g?e=GPT3Es" TargetMode="Externa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a:t>ELDS North America Communications	</a:t>
            </a:r>
          </a:p>
        </p:txBody>
      </p:sp>
      <p:sp>
        <p:nvSpPr>
          <p:cNvPr id="7" name="Subtitle 6"/>
          <p:cNvSpPr>
            <a:spLocks noGrp="1"/>
          </p:cNvSpPr>
          <p:nvPr>
            <p:ph type="subTitle" idx="1"/>
          </p:nvPr>
        </p:nvSpPr>
        <p:spPr/>
        <p:txBody>
          <a:bodyPr/>
          <a:lstStyle/>
          <a:p>
            <a:r>
              <a:rPr lang="en-GB"/>
              <a:t>2025 Mission and Planning</a:t>
            </a:r>
          </a:p>
        </p:txBody>
      </p:sp>
      <p:pic>
        <p:nvPicPr>
          <p:cNvPr id="10" name="Picture 9"/>
          <p:cNvPicPr>
            <a:picLocks noChangeAspect="1"/>
          </p:cNvPicPr>
          <p:nvPr/>
        </p:nvPicPr>
        <p:blipFill rotWithShape="1">
          <a:blip r:embed="rId2"/>
          <a:srcRect t="16626" b="26648"/>
          <a:stretch/>
        </p:blipFill>
        <p:spPr>
          <a:xfrm flipH="1">
            <a:off x="6593" y="-142875"/>
            <a:ext cx="12183820" cy="4616450"/>
          </a:xfrm>
          <a:prstGeom prst="rect">
            <a:avLst/>
          </a:prstGeom>
        </p:spPr>
      </p:pic>
    </p:spTree>
    <p:extLst>
      <p:ext uri="{BB962C8B-B14F-4D97-AF65-F5344CB8AC3E}">
        <p14:creationId xmlns:p14="http://schemas.microsoft.com/office/powerpoint/2010/main" val="359875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7C72F0-08E0-507E-A6C2-59EB12ACE496}"/>
              </a:ext>
            </a:extLst>
          </p:cNvPr>
          <p:cNvSpPr>
            <a:spLocks noGrp="1"/>
          </p:cNvSpPr>
          <p:nvPr>
            <p:ph type="title"/>
          </p:nvPr>
        </p:nvSpPr>
        <p:spPr/>
        <p:txBody>
          <a:bodyPr/>
          <a:lstStyle/>
          <a:p>
            <a:r>
              <a:rPr lang="en-US"/>
              <a:t>Our Mission</a:t>
            </a:r>
          </a:p>
        </p:txBody>
      </p:sp>
      <p:sp>
        <p:nvSpPr>
          <p:cNvPr id="4" name="Date Placeholder 3">
            <a:extLst>
              <a:ext uri="{FF2B5EF4-FFF2-40B4-BE49-F238E27FC236}">
                <a16:creationId xmlns:a16="http://schemas.microsoft.com/office/drawing/2014/main" id="{E8AACB1B-4CF4-9031-331F-3F4622029574}"/>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5" name="Footer Placeholder 4">
            <a:extLst>
              <a:ext uri="{FF2B5EF4-FFF2-40B4-BE49-F238E27FC236}">
                <a16:creationId xmlns:a16="http://schemas.microsoft.com/office/drawing/2014/main" id="{AF5357DD-A3B7-C3AA-3BAC-F9508D814E57}"/>
              </a:ext>
            </a:extLst>
          </p:cNvPr>
          <p:cNvSpPr>
            <a:spLocks noGrp="1"/>
          </p:cNvSpPr>
          <p:nvPr>
            <p:ph type="ftr" sz="quarter" idx="15"/>
          </p:nvPr>
        </p:nvSpPr>
        <p:spPr/>
        <p:txBody>
          <a:bodyPr/>
          <a:lstStyle/>
          <a:p>
            <a:endParaRPr lang="en-US">
              <a:solidFill>
                <a:srgbClr val="A0A0A0"/>
              </a:solidFill>
            </a:endParaRPr>
          </a:p>
        </p:txBody>
      </p:sp>
      <p:sp>
        <p:nvSpPr>
          <p:cNvPr id="6" name="Slide Number Placeholder 5">
            <a:extLst>
              <a:ext uri="{FF2B5EF4-FFF2-40B4-BE49-F238E27FC236}">
                <a16:creationId xmlns:a16="http://schemas.microsoft.com/office/drawing/2014/main" id="{C12A8AD1-2EAA-A97B-1128-691A7CA50D49}"/>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2</a:t>
            </a:fld>
            <a:endParaRPr lang="en-US">
              <a:solidFill>
                <a:srgbClr val="A0A0A0"/>
              </a:solidFill>
            </a:endParaRPr>
          </a:p>
        </p:txBody>
      </p:sp>
      <p:sp>
        <p:nvSpPr>
          <p:cNvPr id="7" name="TextBox 6">
            <a:extLst>
              <a:ext uri="{FF2B5EF4-FFF2-40B4-BE49-F238E27FC236}">
                <a16:creationId xmlns:a16="http://schemas.microsoft.com/office/drawing/2014/main" id="{A25A069F-F6D4-AFD6-70EF-2FF825994465}"/>
              </a:ext>
            </a:extLst>
          </p:cNvPr>
          <p:cNvSpPr txBox="1"/>
          <p:nvPr/>
        </p:nvSpPr>
        <p:spPr bwMode="gray">
          <a:xfrm>
            <a:off x="3150063" y="2171008"/>
            <a:ext cx="45719" cy="45719"/>
          </a:xfrm>
          <a:prstGeom prst="rect">
            <a:avLst/>
          </a:prstGeom>
          <a:noFill/>
        </p:spPr>
        <p:txBody>
          <a:bodyPr wrap="square" lIns="72000" tIns="72000" rIns="72000" bIns="72000" rtlCol="0">
            <a:noAutofit/>
          </a:bodyPr>
          <a:lstStyle/>
          <a:p>
            <a:pPr algn="l"/>
            <a:endParaRPr lang="en-US" sz="1050"/>
          </a:p>
        </p:txBody>
      </p:sp>
      <p:sp>
        <p:nvSpPr>
          <p:cNvPr id="12" name="Rectangle 4">
            <a:extLst>
              <a:ext uri="{FF2B5EF4-FFF2-40B4-BE49-F238E27FC236}">
                <a16:creationId xmlns:a16="http://schemas.microsoft.com/office/drawing/2014/main" id="{AC4646E1-8474-964B-7A95-9DB06A5B9043}"/>
              </a:ext>
            </a:extLst>
          </p:cNvPr>
          <p:cNvSpPr>
            <a:spLocks noChangeArrowheads="1"/>
          </p:cNvSpPr>
          <p:nvPr/>
        </p:nvSpPr>
        <p:spPr bwMode="auto">
          <a:xfrm>
            <a:off x="1856507" y="899527"/>
            <a:ext cx="9184339" cy="4013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lang="en-US" sz="2000">
                <a:solidFill>
                  <a:srgbClr val="C00000"/>
                </a:solidFill>
              </a:rPr>
              <a:t>We empower both our internal and external customers through open communication, curiosity, and collaboration. We commit to responsiveness, proactivity, and respect, understanding and addressing the needs of our team members and the communities we serve. By asking 'why?' and embracing new perspectives, we deliver clear, honest, and credible communications that give everyone a voice, showcase the value of our work, and strengthen our collective impact on the business and the world.</a:t>
            </a:r>
            <a:endParaRPr kumimoji="0" lang="en-US" altLang="en-US" sz="2000" b="0" i="0" u="none" strike="noStrike" cap="none" normalizeH="0" baseline="0">
              <a:ln>
                <a:noFill/>
              </a:ln>
              <a:solidFill>
                <a:srgbClr val="C00000"/>
              </a:solidFill>
              <a:effectLst/>
              <a:latin typeface="Arial" panose="020B0604020202020204" pitchFamily="34" charset="0"/>
            </a:endParaRPr>
          </a:p>
        </p:txBody>
      </p:sp>
    </p:spTree>
    <p:extLst>
      <p:ext uri="{BB962C8B-B14F-4D97-AF65-F5344CB8AC3E}">
        <p14:creationId xmlns:p14="http://schemas.microsoft.com/office/powerpoint/2010/main" val="17602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90FA9F-0357-7A52-EE93-E95C28875BF2}"/>
              </a:ext>
            </a:extLst>
          </p:cNvPr>
          <p:cNvSpPr>
            <a:spLocks noGrp="1"/>
          </p:cNvSpPr>
          <p:nvPr>
            <p:ph type="title"/>
          </p:nvPr>
        </p:nvSpPr>
        <p:spPr/>
        <p:txBody>
          <a:bodyPr/>
          <a:lstStyle/>
          <a:p>
            <a:r>
              <a:rPr lang="en-US"/>
              <a:t>2025 Objectives</a:t>
            </a:r>
          </a:p>
        </p:txBody>
      </p:sp>
      <p:sp>
        <p:nvSpPr>
          <p:cNvPr id="4" name="Date Placeholder 3">
            <a:extLst>
              <a:ext uri="{FF2B5EF4-FFF2-40B4-BE49-F238E27FC236}">
                <a16:creationId xmlns:a16="http://schemas.microsoft.com/office/drawing/2014/main" id="{7331D0B3-A48D-EB88-C87A-B0EA58C995CD}"/>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5" name="Footer Placeholder 4">
            <a:extLst>
              <a:ext uri="{FF2B5EF4-FFF2-40B4-BE49-F238E27FC236}">
                <a16:creationId xmlns:a16="http://schemas.microsoft.com/office/drawing/2014/main" id="{2BFACE1D-18BD-0DB8-9325-54271D424BE3}"/>
              </a:ext>
            </a:extLst>
          </p:cNvPr>
          <p:cNvSpPr>
            <a:spLocks noGrp="1"/>
          </p:cNvSpPr>
          <p:nvPr>
            <p:ph type="ftr" sz="quarter" idx="15"/>
          </p:nvPr>
        </p:nvSpPr>
        <p:spPr/>
        <p:txBody>
          <a:bodyPr/>
          <a:lstStyle/>
          <a:p>
            <a:endParaRPr lang="en-US">
              <a:solidFill>
                <a:srgbClr val="A0A0A0"/>
              </a:solidFill>
            </a:endParaRPr>
          </a:p>
        </p:txBody>
      </p:sp>
      <p:sp>
        <p:nvSpPr>
          <p:cNvPr id="6" name="Slide Number Placeholder 5">
            <a:extLst>
              <a:ext uri="{FF2B5EF4-FFF2-40B4-BE49-F238E27FC236}">
                <a16:creationId xmlns:a16="http://schemas.microsoft.com/office/drawing/2014/main" id="{F1D4E318-A8A5-791E-8025-1B5E8C16C5B1}"/>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3</a:t>
            </a:fld>
            <a:endParaRPr lang="en-US">
              <a:solidFill>
                <a:srgbClr val="A0A0A0"/>
              </a:solidFill>
            </a:endParaRPr>
          </a:p>
        </p:txBody>
      </p:sp>
      <p:graphicFrame>
        <p:nvGraphicFramePr>
          <p:cNvPr id="18" name="Diagram 17">
            <a:extLst>
              <a:ext uri="{FF2B5EF4-FFF2-40B4-BE49-F238E27FC236}">
                <a16:creationId xmlns:a16="http://schemas.microsoft.com/office/drawing/2014/main" id="{DB9A7FD7-A084-45EB-5347-4B7CCA37936F}"/>
              </a:ext>
            </a:extLst>
          </p:cNvPr>
          <p:cNvGraphicFramePr/>
          <p:nvPr>
            <p:extLst>
              <p:ext uri="{D42A27DB-BD31-4B8C-83A1-F6EECF244321}">
                <p14:modId xmlns:p14="http://schemas.microsoft.com/office/powerpoint/2010/main" val="1222585602"/>
              </p:ext>
            </p:extLst>
          </p:nvPr>
        </p:nvGraphicFramePr>
        <p:xfrm>
          <a:off x="4262707" y="1244488"/>
          <a:ext cx="7443518" cy="4584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5" name="Group 34">
            <a:extLst>
              <a:ext uri="{FF2B5EF4-FFF2-40B4-BE49-F238E27FC236}">
                <a16:creationId xmlns:a16="http://schemas.microsoft.com/office/drawing/2014/main" id="{DEAAB963-40BC-AA57-1F13-11B38F29FE31}"/>
              </a:ext>
            </a:extLst>
          </p:cNvPr>
          <p:cNvGrpSpPr/>
          <p:nvPr/>
        </p:nvGrpSpPr>
        <p:grpSpPr>
          <a:xfrm>
            <a:off x="808934" y="1931961"/>
            <a:ext cx="3594634" cy="3096263"/>
            <a:chOff x="2020832" y="691188"/>
            <a:chExt cx="2558516" cy="2282980"/>
          </a:xfrm>
        </p:grpSpPr>
        <p:grpSp>
          <p:nvGrpSpPr>
            <p:cNvPr id="16" name="Group 15">
              <a:extLst>
                <a:ext uri="{FF2B5EF4-FFF2-40B4-BE49-F238E27FC236}">
                  <a16:creationId xmlns:a16="http://schemas.microsoft.com/office/drawing/2014/main" id="{D8A21629-0895-DF49-1BDC-E004CE5A496F}"/>
                </a:ext>
              </a:extLst>
            </p:cNvPr>
            <p:cNvGrpSpPr/>
            <p:nvPr/>
          </p:nvGrpSpPr>
          <p:grpSpPr>
            <a:xfrm>
              <a:off x="2020832" y="691188"/>
              <a:ext cx="2558516" cy="2282980"/>
              <a:chOff x="1343025" y="1774670"/>
              <a:chExt cx="2558516" cy="2282980"/>
            </a:xfrm>
          </p:grpSpPr>
          <p:sp>
            <p:nvSpPr>
              <p:cNvPr id="15" name="Oval 14">
                <a:extLst>
                  <a:ext uri="{FF2B5EF4-FFF2-40B4-BE49-F238E27FC236}">
                    <a16:creationId xmlns:a16="http://schemas.microsoft.com/office/drawing/2014/main" id="{C10C4DEC-1396-6DDF-3138-2BAD485421B3}"/>
                  </a:ext>
                </a:extLst>
              </p:cNvPr>
              <p:cNvSpPr/>
              <p:nvPr/>
            </p:nvSpPr>
            <p:spPr bwMode="gray">
              <a:xfrm>
                <a:off x="1739366" y="1774670"/>
                <a:ext cx="2162175" cy="2162175"/>
              </a:xfrm>
              <a:prstGeom prst="ellipse">
                <a:avLst/>
              </a:prstGeom>
              <a:solidFill>
                <a:schemeClr val="accent6">
                  <a:lumMod val="90000"/>
                </a:schemeClr>
              </a:solidFill>
              <a:ln>
                <a:noFill/>
              </a:ln>
              <a:scene3d>
                <a:camera prst="orthographicFront">
                  <a:rot lat="1124834" lon="2629632" rev="21174238"/>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grpSp>
            <p:nvGrpSpPr>
              <p:cNvPr id="14" name="Group 13">
                <a:extLst>
                  <a:ext uri="{FF2B5EF4-FFF2-40B4-BE49-F238E27FC236}">
                    <a16:creationId xmlns:a16="http://schemas.microsoft.com/office/drawing/2014/main" id="{12593E88-C06E-59C5-74C2-A3C6A2B444FB}"/>
                  </a:ext>
                </a:extLst>
              </p:cNvPr>
              <p:cNvGrpSpPr/>
              <p:nvPr/>
            </p:nvGrpSpPr>
            <p:grpSpPr>
              <a:xfrm>
                <a:off x="1343025" y="1828800"/>
                <a:ext cx="2228850" cy="2228850"/>
                <a:chOff x="1343025" y="1828800"/>
                <a:chExt cx="2228850" cy="2228850"/>
              </a:xfrm>
              <a:scene3d>
                <a:camera prst="perspectiveHeroicExtremeLeftFacing"/>
                <a:lightRig rig="threePt" dir="t"/>
              </a:scene3d>
            </p:grpSpPr>
            <p:sp>
              <p:nvSpPr>
                <p:cNvPr id="7" name="Oval 6">
                  <a:extLst>
                    <a:ext uri="{FF2B5EF4-FFF2-40B4-BE49-F238E27FC236}">
                      <a16:creationId xmlns:a16="http://schemas.microsoft.com/office/drawing/2014/main" id="{18248DA8-1372-F012-5EE0-3AAB0BBAC24F}"/>
                    </a:ext>
                  </a:extLst>
                </p:cNvPr>
                <p:cNvSpPr/>
                <p:nvPr/>
              </p:nvSpPr>
              <p:spPr bwMode="gray">
                <a:xfrm>
                  <a:off x="1343025" y="1828800"/>
                  <a:ext cx="2228850" cy="2228850"/>
                </a:xfrm>
                <a:prstGeom prst="ellipse">
                  <a:avLst/>
                </a:prstGeom>
                <a:solidFill>
                  <a:schemeClr val="tx2"/>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8" name="Oval 7">
                  <a:extLst>
                    <a:ext uri="{FF2B5EF4-FFF2-40B4-BE49-F238E27FC236}">
                      <a16:creationId xmlns:a16="http://schemas.microsoft.com/office/drawing/2014/main" id="{2279D084-D9FC-809D-8E57-C74C4DA1B0B6}"/>
                    </a:ext>
                  </a:extLst>
                </p:cNvPr>
                <p:cNvSpPr/>
                <p:nvPr/>
              </p:nvSpPr>
              <p:spPr bwMode="gray">
                <a:xfrm>
                  <a:off x="1539341" y="2017432"/>
                  <a:ext cx="1821143" cy="1821143"/>
                </a:xfrm>
                <a:prstGeom prst="ellipse">
                  <a:avLst/>
                </a:prstGeom>
                <a:solidFill>
                  <a:schemeClr val="bg1"/>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9" name="Oval 8">
                  <a:extLst>
                    <a:ext uri="{FF2B5EF4-FFF2-40B4-BE49-F238E27FC236}">
                      <a16:creationId xmlns:a16="http://schemas.microsoft.com/office/drawing/2014/main" id="{E090642F-B617-84AC-0AAC-189024653D04}"/>
                    </a:ext>
                  </a:extLst>
                </p:cNvPr>
                <p:cNvSpPr/>
                <p:nvPr/>
              </p:nvSpPr>
              <p:spPr bwMode="gray">
                <a:xfrm>
                  <a:off x="1691741" y="2186482"/>
                  <a:ext cx="1498758" cy="1498758"/>
                </a:xfrm>
                <a:prstGeom prst="ellipse">
                  <a:avLst/>
                </a:prstGeom>
                <a:solidFill>
                  <a:schemeClr val="tx2"/>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10" name="Oval 9">
                  <a:extLst>
                    <a:ext uri="{FF2B5EF4-FFF2-40B4-BE49-F238E27FC236}">
                      <a16:creationId xmlns:a16="http://schemas.microsoft.com/office/drawing/2014/main" id="{29CE1E40-BF1B-91CE-252E-AF3BA69373F6}"/>
                    </a:ext>
                  </a:extLst>
                </p:cNvPr>
                <p:cNvSpPr/>
                <p:nvPr/>
              </p:nvSpPr>
              <p:spPr bwMode="gray">
                <a:xfrm>
                  <a:off x="1912670" y="2398445"/>
                  <a:ext cx="1089559" cy="1089559"/>
                </a:xfrm>
                <a:prstGeom prst="ellipse">
                  <a:avLst/>
                </a:prstGeom>
                <a:solidFill>
                  <a:schemeClr val="bg1"/>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11" name="Oval 10">
                  <a:extLst>
                    <a:ext uri="{FF2B5EF4-FFF2-40B4-BE49-F238E27FC236}">
                      <a16:creationId xmlns:a16="http://schemas.microsoft.com/office/drawing/2014/main" id="{E8F9401D-5001-6EAE-E02B-4F48E3323E5F}"/>
                    </a:ext>
                  </a:extLst>
                </p:cNvPr>
                <p:cNvSpPr/>
                <p:nvPr/>
              </p:nvSpPr>
              <p:spPr bwMode="gray">
                <a:xfrm>
                  <a:off x="2031732" y="2517627"/>
                  <a:ext cx="851434" cy="851434"/>
                </a:xfrm>
                <a:prstGeom prst="ellipse">
                  <a:avLst/>
                </a:prstGeom>
                <a:solidFill>
                  <a:schemeClr val="tx2"/>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12" name="Oval 11">
                  <a:extLst>
                    <a:ext uri="{FF2B5EF4-FFF2-40B4-BE49-F238E27FC236}">
                      <a16:creationId xmlns:a16="http://schemas.microsoft.com/office/drawing/2014/main" id="{71C0950F-35B3-E22B-5E0F-DD8B27C760BD}"/>
                    </a:ext>
                  </a:extLst>
                </p:cNvPr>
                <p:cNvSpPr/>
                <p:nvPr/>
              </p:nvSpPr>
              <p:spPr bwMode="gray">
                <a:xfrm>
                  <a:off x="2185522" y="2669559"/>
                  <a:ext cx="544780" cy="544780"/>
                </a:xfrm>
                <a:prstGeom prst="ellipse">
                  <a:avLst/>
                </a:prstGeom>
                <a:solidFill>
                  <a:schemeClr val="bg1"/>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13" name="Oval 12">
                  <a:extLst>
                    <a:ext uri="{FF2B5EF4-FFF2-40B4-BE49-F238E27FC236}">
                      <a16:creationId xmlns:a16="http://schemas.microsoft.com/office/drawing/2014/main" id="{96B09FE8-518F-B827-667F-00B127A45B77}"/>
                    </a:ext>
                  </a:extLst>
                </p:cNvPr>
                <p:cNvSpPr/>
                <p:nvPr/>
              </p:nvSpPr>
              <p:spPr bwMode="gray">
                <a:xfrm>
                  <a:off x="2305876" y="2782300"/>
                  <a:ext cx="307122" cy="307122"/>
                </a:xfrm>
                <a:prstGeom prst="ellipse">
                  <a:avLst/>
                </a:prstGeom>
                <a:solidFill>
                  <a:schemeClr val="tx2"/>
                </a:solidFill>
                <a:ln>
                  <a:noFill/>
                </a:ln>
                <a:sp3d prstMaterial="metal"/>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grpSp>
        </p:grpSp>
        <p:cxnSp>
          <p:nvCxnSpPr>
            <p:cNvPr id="20" name="Straight Arrow Connector 19">
              <a:extLst>
                <a:ext uri="{FF2B5EF4-FFF2-40B4-BE49-F238E27FC236}">
                  <a16:creationId xmlns:a16="http://schemas.microsoft.com/office/drawing/2014/main" id="{1A8C04C8-2137-79CF-14D7-B25A6D5930B9}"/>
                </a:ext>
              </a:extLst>
            </p:cNvPr>
            <p:cNvCxnSpPr>
              <a:cxnSpLocks/>
            </p:cNvCxnSpPr>
            <p:nvPr/>
          </p:nvCxnSpPr>
          <p:spPr bwMode="gray">
            <a:xfrm flipV="1">
              <a:off x="2109082" y="1804297"/>
              <a:ext cx="1037518" cy="949393"/>
            </a:xfrm>
            <a:prstGeom prst="straightConnector1">
              <a:avLst/>
            </a:prstGeom>
            <a:ln w="34925">
              <a:solidFill>
                <a:srgbClr val="0070C0"/>
              </a:solidFill>
              <a:headEnd type="none"/>
              <a:tailEnd type="stealth" w="lg" len="lg"/>
            </a:ln>
            <a:scene3d>
              <a:camera prst="orthographicFront">
                <a:rot lat="18899986" lon="21599976" rev="0"/>
              </a:camera>
              <a:lightRig rig="threePt" dir="t"/>
            </a:scene3d>
          </p:spPr>
          <p:style>
            <a:lnRef idx="1">
              <a:schemeClr val="accent1"/>
            </a:lnRef>
            <a:fillRef idx="0">
              <a:schemeClr val="accent1"/>
            </a:fillRef>
            <a:effectRef idx="0">
              <a:schemeClr val="accent1"/>
            </a:effectRef>
            <a:fontRef idx="minor">
              <a:schemeClr val="tx1"/>
            </a:fontRef>
          </p:style>
        </p:cxnSp>
        <p:sp>
          <p:nvSpPr>
            <p:cNvPr id="22" name="Callout: Quad Arrow 21">
              <a:extLst>
                <a:ext uri="{FF2B5EF4-FFF2-40B4-BE49-F238E27FC236}">
                  <a16:creationId xmlns:a16="http://schemas.microsoft.com/office/drawing/2014/main" id="{FD1DE350-A785-801E-6549-F2CC62CBC194}"/>
                </a:ext>
              </a:extLst>
            </p:cNvPr>
            <p:cNvSpPr/>
            <p:nvPr/>
          </p:nvSpPr>
          <p:spPr bwMode="gray">
            <a:xfrm rot="2266326">
              <a:off x="2055790" y="2487051"/>
              <a:ext cx="171424" cy="171873"/>
            </a:xfrm>
            <a:prstGeom prst="quadArrowCallout">
              <a:avLst>
                <a:gd name="adj1" fmla="val 18515"/>
                <a:gd name="adj2" fmla="val 18515"/>
                <a:gd name="adj3" fmla="val 31485"/>
                <a:gd name="adj4" fmla="val 18515"/>
              </a:avLst>
            </a:prstGeom>
            <a:solidFill>
              <a:schemeClr val="tx2"/>
            </a:solidFill>
            <a:ln>
              <a:noFill/>
            </a:ln>
            <a:scene3d>
              <a:camera prst="orthographicFront">
                <a:rot lat="18899986" lon="2159997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3" name="Callout: Quad Arrow 22">
              <a:extLst>
                <a:ext uri="{FF2B5EF4-FFF2-40B4-BE49-F238E27FC236}">
                  <a16:creationId xmlns:a16="http://schemas.microsoft.com/office/drawing/2014/main" id="{A235F2F0-FA95-8E9A-2BBE-A4458C75BA5D}"/>
                </a:ext>
              </a:extLst>
            </p:cNvPr>
            <p:cNvSpPr/>
            <p:nvPr/>
          </p:nvSpPr>
          <p:spPr bwMode="gray">
            <a:xfrm rot="2422690">
              <a:off x="2197361" y="2404354"/>
              <a:ext cx="171424" cy="171873"/>
            </a:xfrm>
            <a:prstGeom prst="quadArrowCallout">
              <a:avLst>
                <a:gd name="adj1" fmla="val 18515"/>
                <a:gd name="adj2" fmla="val 18515"/>
                <a:gd name="adj3" fmla="val 31485"/>
                <a:gd name="adj4" fmla="val 18515"/>
              </a:avLst>
            </a:prstGeom>
            <a:solidFill>
              <a:schemeClr val="tx2"/>
            </a:solidFill>
            <a:ln>
              <a:noFill/>
            </a:ln>
            <a:scene3d>
              <a:camera prst="orthographicFront">
                <a:rot lat="18899986" lon="2159997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4" name="Callout: Quad Arrow 23">
              <a:extLst>
                <a:ext uri="{FF2B5EF4-FFF2-40B4-BE49-F238E27FC236}">
                  <a16:creationId xmlns:a16="http://schemas.microsoft.com/office/drawing/2014/main" id="{1598292F-9C21-3A78-8645-4FEE8670AE66}"/>
                </a:ext>
              </a:extLst>
            </p:cNvPr>
            <p:cNvSpPr/>
            <p:nvPr/>
          </p:nvSpPr>
          <p:spPr bwMode="gray">
            <a:xfrm rot="2266326">
              <a:off x="2272692" y="2350929"/>
              <a:ext cx="171424" cy="171873"/>
            </a:xfrm>
            <a:prstGeom prst="quadArrowCallout">
              <a:avLst>
                <a:gd name="adj1" fmla="val 18515"/>
                <a:gd name="adj2" fmla="val 18515"/>
                <a:gd name="adj3" fmla="val 31485"/>
                <a:gd name="adj4" fmla="val 18515"/>
              </a:avLst>
            </a:prstGeom>
            <a:solidFill>
              <a:schemeClr val="tx2"/>
            </a:solidFill>
            <a:ln>
              <a:noFill/>
            </a:ln>
            <a:scene3d>
              <a:camera prst="orthographicFront">
                <a:rot lat="18899986" lon="2159997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5" name="Callout: Quad Arrow 24">
              <a:extLst>
                <a:ext uri="{FF2B5EF4-FFF2-40B4-BE49-F238E27FC236}">
                  <a16:creationId xmlns:a16="http://schemas.microsoft.com/office/drawing/2014/main" id="{2FD3712D-E94D-FFF3-2C8D-12923F751FB8}"/>
                </a:ext>
              </a:extLst>
            </p:cNvPr>
            <p:cNvSpPr/>
            <p:nvPr/>
          </p:nvSpPr>
          <p:spPr bwMode="gray">
            <a:xfrm rot="2266326">
              <a:off x="2120019" y="2437221"/>
              <a:ext cx="171424" cy="189060"/>
            </a:xfrm>
            <a:prstGeom prst="quadArrowCallout">
              <a:avLst>
                <a:gd name="adj1" fmla="val 18515"/>
                <a:gd name="adj2" fmla="val 18515"/>
                <a:gd name="adj3" fmla="val 31485"/>
                <a:gd name="adj4" fmla="val 18515"/>
              </a:avLst>
            </a:prstGeom>
            <a:solidFill>
              <a:schemeClr val="tx2"/>
            </a:solidFill>
            <a:ln>
              <a:noFill/>
            </a:ln>
            <a:scene3d>
              <a:camera prst="orthographicFront">
                <a:rot lat="18899986" lon="2159997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grpSp>
      <p:grpSp>
        <p:nvGrpSpPr>
          <p:cNvPr id="36" name="Group 35">
            <a:extLst>
              <a:ext uri="{FF2B5EF4-FFF2-40B4-BE49-F238E27FC236}">
                <a16:creationId xmlns:a16="http://schemas.microsoft.com/office/drawing/2014/main" id="{84CAE0AC-C7C0-1F84-7014-4A5D8782A77E}"/>
              </a:ext>
            </a:extLst>
          </p:cNvPr>
          <p:cNvGrpSpPr/>
          <p:nvPr/>
        </p:nvGrpSpPr>
        <p:grpSpPr>
          <a:xfrm>
            <a:off x="1316560" y="2141202"/>
            <a:ext cx="2187377" cy="1016167"/>
            <a:chOff x="1316560" y="2141202"/>
            <a:chExt cx="2187377" cy="1016167"/>
          </a:xfrm>
        </p:grpSpPr>
        <p:sp>
          <p:nvSpPr>
            <p:cNvPr id="2" name="TextBox 1">
              <a:extLst>
                <a:ext uri="{FF2B5EF4-FFF2-40B4-BE49-F238E27FC236}">
                  <a16:creationId xmlns:a16="http://schemas.microsoft.com/office/drawing/2014/main" id="{D1A4E28C-125E-585D-953E-3C4E8218873E}"/>
                </a:ext>
              </a:extLst>
            </p:cNvPr>
            <p:cNvSpPr txBox="1"/>
            <p:nvPr/>
          </p:nvSpPr>
          <p:spPr bwMode="gray">
            <a:xfrm>
              <a:off x="1466241" y="2616079"/>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O</a:t>
              </a:r>
            </a:p>
          </p:txBody>
        </p:sp>
        <p:sp>
          <p:nvSpPr>
            <p:cNvPr id="19" name="TextBox 18">
              <a:extLst>
                <a:ext uri="{FF2B5EF4-FFF2-40B4-BE49-F238E27FC236}">
                  <a16:creationId xmlns:a16="http://schemas.microsoft.com/office/drawing/2014/main" id="{46EF16A5-1828-B655-5BF3-48A46F9715B7}"/>
                </a:ext>
              </a:extLst>
            </p:cNvPr>
            <p:cNvSpPr txBox="1"/>
            <p:nvPr/>
          </p:nvSpPr>
          <p:spPr bwMode="gray">
            <a:xfrm rot="17653648">
              <a:off x="1374962" y="2858324"/>
              <a:ext cx="240643" cy="357447"/>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N</a:t>
              </a:r>
            </a:p>
          </p:txBody>
        </p:sp>
        <p:sp>
          <p:nvSpPr>
            <p:cNvPr id="21" name="TextBox 20">
              <a:extLst>
                <a:ext uri="{FF2B5EF4-FFF2-40B4-BE49-F238E27FC236}">
                  <a16:creationId xmlns:a16="http://schemas.microsoft.com/office/drawing/2014/main" id="{07E5EE87-81E3-4F6A-752C-8D124CB9D596}"/>
                </a:ext>
              </a:extLst>
            </p:cNvPr>
            <p:cNvSpPr txBox="1"/>
            <p:nvPr/>
          </p:nvSpPr>
          <p:spPr bwMode="gray">
            <a:xfrm rot="18965246">
              <a:off x="1572788" y="2493360"/>
              <a:ext cx="264707"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T</a:t>
              </a:r>
            </a:p>
          </p:txBody>
        </p:sp>
        <p:sp>
          <p:nvSpPr>
            <p:cNvPr id="26" name="TextBox 25">
              <a:extLst>
                <a:ext uri="{FF2B5EF4-FFF2-40B4-BE49-F238E27FC236}">
                  <a16:creationId xmlns:a16="http://schemas.microsoft.com/office/drawing/2014/main" id="{1D620920-21F9-98DA-B3E1-F852AC557088}"/>
                </a:ext>
              </a:extLst>
            </p:cNvPr>
            <p:cNvSpPr txBox="1"/>
            <p:nvPr/>
          </p:nvSpPr>
          <p:spPr bwMode="gray">
            <a:xfrm rot="20374774">
              <a:off x="1849189" y="2243729"/>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E</a:t>
              </a:r>
            </a:p>
          </p:txBody>
        </p:sp>
        <p:sp>
          <p:nvSpPr>
            <p:cNvPr id="27" name="TextBox 26">
              <a:extLst>
                <a:ext uri="{FF2B5EF4-FFF2-40B4-BE49-F238E27FC236}">
                  <a16:creationId xmlns:a16="http://schemas.microsoft.com/office/drawing/2014/main" id="{18E989B3-8271-ECB3-5EF8-3CC059A72052}"/>
                </a:ext>
              </a:extLst>
            </p:cNvPr>
            <p:cNvSpPr txBox="1"/>
            <p:nvPr/>
          </p:nvSpPr>
          <p:spPr bwMode="gray">
            <a:xfrm rot="20865300">
              <a:off x="2029634" y="2184122"/>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V</a:t>
              </a:r>
            </a:p>
          </p:txBody>
        </p:sp>
        <p:sp>
          <p:nvSpPr>
            <p:cNvPr id="28" name="TextBox 27">
              <a:extLst>
                <a:ext uri="{FF2B5EF4-FFF2-40B4-BE49-F238E27FC236}">
                  <a16:creationId xmlns:a16="http://schemas.microsoft.com/office/drawing/2014/main" id="{DE8C9B49-9586-4700-02B1-851540766453}"/>
                </a:ext>
              </a:extLst>
            </p:cNvPr>
            <p:cNvSpPr txBox="1"/>
            <p:nvPr/>
          </p:nvSpPr>
          <p:spPr bwMode="gray">
            <a:xfrm>
              <a:off x="2255285" y="2141202"/>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E</a:t>
              </a:r>
            </a:p>
          </p:txBody>
        </p:sp>
        <p:sp>
          <p:nvSpPr>
            <p:cNvPr id="29" name="TextBox 28">
              <a:extLst>
                <a:ext uri="{FF2B5EF4-FFF2-40B4-BE49-F238E27FC236}">
                  <a16:creationId xmlns:a16="http://schemas.microsoft.com/office/drawing/2014/main" id="{C318B081-C4A6-4282-D304-C0A796C71407}"/>
                </a:ext>
              </a:extLst>
            </p:cNvPr>
            <p:cNvSpPr txBox="1"/>
            <p:nvPr/>
          </p:nvSpPr>
          <p:spPr bwMode="gray">
            <a:xfrm rot="1197087">
              <a:off x="2456593" y="2165965"/>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N</a:t>
              </a:r>
            </a:p>
          </p:txBody>
        </p:sp>
        <p:sp>
          <p:nvSpPr>
            <p:cNvPr id="30" name="TextBox 29">
              <a:extLst>
                <a:ext uri="{FF2B5EF4-FFF2-40B4-BE49-F238E27FC236}">
                  <a16:creationId xmlns:a16="http://schemas.microsoft.com/office/drawing/2014/main" id="{174EE319-A203-6E67-7A5C-07651C6BE5BA}"/>
                </a:ext>
              </a:extLst>
            </p:cNvPr>
            <p:cNvSpPr txBox="1"/>
            <p:nvPr/>
          </p:nvSpPr>
          <p:spPr bwMode="gray">
            <a:xfrm rot="2026801">
              <a:off x="2708276" y="2291474"/>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C</a:t>
              </a:r>
            </a:p>
          </p:txBody>
        </p:sp>
        <p:sp>
          <p:nvSpPr>
            <p:cNvPr id="31" name="TextBox 30">
              <a:extLst>
                <a:ext uri="{FF2B5EF4-FFF2-40B4-BE49-F238E27FC236}">
                  <a16:creationId xmlns:a16="http://schemas.microsoft.com/office/drawing/2014/main" id="{C95C1DFC-2A83-C6A1-E996-3926251F7F81}"/>
                </a:ext>
              </a:extLst>
            </p:cNvPr>
            <p:cNvSpPr txBox="1"/>
            <p:nvPr/>
          </p:nvSpPr>
          <p:spPr bwMode="gray">
            <a:xfrm rot="2541526">
              <a:off x="2860526" y="2397149"/>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L</a:t>
              </a:r>
            </a:p>
          </p:txBody>
        </p:sp>
        <p:sp>
          <p:nvSpPr>
            <p:cNvPr id="32" name="TextBox 31">
              <a:extLst>
                <a:ext uri="{FF2B5EF4-FFF2-40B4-BE49-F238E27FC236}">
                  <a16:creationId xmlns:a16="http://schemas.microsoft.com/office/drawing/2014/main" id="{D92B8438-AF8B-9EFB-DA53-1D301A87138F}"/>
                </a:ext>
              </a:extLst>
            </p:cNvPr>
            <p:cNvSpPr txBox="1"/>
            <p:nvPr/>
          </p:nvSpPr>
          <p:spPr bwMode="gray">
            <a:xfrm rot="3178123">
              <a:off x="2975569" y="2495513"/>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O</a:t>
              </a:r>
            </a:p>
          </p:txBody>
        </p:sp>
        <p:sp>
          <p:nvSpPr>
            <p:cNvPr id="33" name="TextBox 32">
              <a:extLst>
                <a:ext uri="{FF2B5EF4-FFF2-40B4-BE49-F238E27FC236}">
                  <a16:creationId xmlns:a16="http://schemas.microsoft.com/office/drawing/2014/main" id="{98DDF423-FB33-952D-B2D8-8240882867DC}"/>
                </a:ext>
              </a:extLst>
            </p:cNvPr>
            <p:cNvSpPr txBox="1"/>
            <p:nvPr/>
          </p:nvSpPr>
          <p:spPr bwMode="gray">
            <a:xfrm rot="4295582">
              <a:off x="3101181" y="2655530"/>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S</a:t>
              </a:r>
            </a:p>
          </p:txBody>
        </p:sp>
        <p:sp>
          <p:nvSpPr>
            <p:cNvPr id="34" name="TextBox 33">
              <a:extLst>
                <a:ext uri="{FF2B5EF4-FFF2-40B4-BE49-F238E27FC236}">
                  <a16:creationId xmlns:a16="http://schemas.microsoft.com/office/drawing/2014/main" id="{3C89A48F-0126-4978-192E-7F1C52F21881}"/>
                </a:ext>
              </a:extLst>
            </p:cNvPr>
            <p:cNvSpPr txBox="1"/>
            <p:nvPr/>
          </p:nvSpPr>
          <p:spPr bwMode="gray">
            <a:xfrm rot="4385333">
              <a:off x="3187019" y="2815658"/>
              <a:ext cx="240643" cy="393192"/>
            </a:xfrm>
            <a:prstGeom prst="rect">
              <a:avLst/>
            </a:prstGeom>
            <a:noFill/>
          </p:spPr>
          <p:txBody>
            <a:bodyPr wrap="none" lIns="72000" tIns="72000" rIns="72000" bIns="72000" rtlCol="0">
              <a:noAutofit/>
            </a:bodyPr>
            <a:lstStyle/>
            <a:p>
              <a:pPr algn="l"/>
              <a:r>
                <a:rPr lang="en-US" b="1">
                  <a:solidFill>
                    <a:schemeClr val="accent3">
                      <a:lumMod val="60000"/>
                      <a:lumOff val="40000"/>
                    </a:schemeClr>
                  </a:solidFill>
                </a:rPr>
                <a:t>E</a:t>
              </a:r>
            </a:p>
          </p:txBody>
        </p:sp>
      </p:grpSp>
      <p:grpSp>
        <p:nvGrpSpPr>
          <p:cNvPr id="37" name="Group 36">
            <a:extLst>
              <a:ext uri="{FF2B5EF4-FFF2-40B4-BE49-F238E27FC236}">
                <a16:creationId xmlns:a16="http://schemas.microsoft.com/office/drawing/2014/main" id="{1824BC28-7192-AF5B-36B9-27280A747917}"/>
              </a:ext>
            </a:extLst>
          </p:cNvPr>
          <p:cNvGrpSpPr/>
          <p:nvPr/>
        </p:nvGrpSpPr>
        <p:grpSpPr>
          <a:xfrm rot="11104844">
            <a:off x="1398368" y="3965705"/>
            <a:ext cx="1910789" cy="835750"/>
            <a:chOff x="1541749" y="2116341"/>
            <a:chExt cx="1939362" cy="965010"/>
          </a:xfrm>
        </p:grpSpPr>
        <p:sp>
          <p:nvSpPr>
            <p:cNvPr id="38" name="TextBox 37">
              <a:extLst>
                <a:ext uri="{FF2B5EF4-FFF2-40B4-BE49-F238E27FC236}">
                  <a16:creationId xmlns:a16="http://schemas.microsoft.com/office/drawing/2014/main" id="{DEBBB5F8-0363-7746-357D-49D71BBF3FD9}"/>
                </a:ext>
              </a:extLst>
            </p:cNvPr>
            <p:cNvSpPr txBox="1"/>
            <p:nvPr/>
          </p:nvSpPr>
          <p:spPr bwMode="gray">
            <a:xfrm>
              <a:off x="1742580" y="2298654"/>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O</a:t>
              </a:r>
            </a:p>
          </p:txBody>
        </p:sp>
        <p:sp>
          <p:nvSpPr>
            <p:cNvPr id="39" name="TextBox 38">
              <a:extLst>
                <a:ext uri="{FF2B5EF4-FFF2-40B4-BE49-F238E27FC236}">
                  <a16:creationId xmlns:a16="http://schemas.microsoft.com/office/drawing/2014/main" id="{D3558CC0-83A6-C8EE-1E83-4D6664412705}"/>
                </a:ext>
              </a:extLst>
            </p:cNvPr>
            <p:cNvSpPr txBox="1"/>
            <p:nvPr/>
          </p:nvSpPr>
          <p:spPr bwMode="gray">
            <a:xfrm rot="18632306">
              <a:off x="1600151" y="2494282"/>
              <a:ext cx="240643" cy="357447"/>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N</a:t>
              </a:r>
            </a:p>
          </p:txBody>
        </p:sp>
        <p:sp>
          <p:nvSpPr>
            <p:cNvPr id="40" name="TextBox 39">
              <a:extLst>
                <a:ext uri="{FF2B5EF4-FFF2-40B4-BE49-F238E27FC236}">
                  <a16:creationId xmlns:a16="http://schemas.microsoft.com/office/drawing/2014/main" id="{A8291788-448F-03C0-647F-67E2DA693A8E}"/>
                </a:ext>
              </a:extLst>
            </p:cNvPr>
            <p:cNvSpPr txBox="1"/>
            <p:nvPr/>
          </p:nvSpPr>
          <p:spPr bwMode="gray">
            <a:xfrm rot="19737626">
              <a:off x="1869712" y="2217246"/>
              <a:ext cx="264707"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T</a:t>
              </a:r>
            </a:p>
          </p:txBody>
        </p:sp>
        <p:sp>
          <p:nvSpPr>
            <p:cNvPr id="41" name="TextBox 40">
              <a:extLst>
                <a:ext uri="{FF2B5EF4-FFF2-40B4-BE49-F238E27FC236}">
                  <a16:creationId xmlns:a16="http://schemas.microsoft.com/office/drawing/2014/main" id="{1F975166-638D-B34E-6F06-AE553612CD87}"/>
                </a:ext>
              </a:extLst>
            </p:cNvPr>
            <p:cNvSpPr txBox="1"/>
            <p:nvPr/>
          </p:nvSpPr>
          <p:spPr bwMode="gray">
            <a:xfrm rot="21125369">
              <a:off x="2112277" y="2121206"/>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E</a:t>
              </a:r>
            </a:p>
          </p:txBody>
        </p:sp>
        <p:sp>
          <p:nvSpPr>
            <p:cNvPr id="42" name="TextBox 41">
              <a:extLst>
                <a:ext uri="{FF2B5EF4-FFF2-40B4-BE49-F238E27FC236}">
                  <a16:creationId xmlns:a16="http://schemas.microsoft.com/office/drawing/2014/main" id="{FDF8A5DA-922B-500E-BF1A-E39BCF81C452}"/>
                </a:ext>
              </a:extLst>
            </p:cNvPr>
            <p:cNvSpPr txBox="1"/>
            <p:nvPr/>
          </p:nvSpPr>
          <p:spPr bwMode="gray">
            <a:xfrm rot="21295156">
              <a:off x="2269152" y="2116341"/>
              <a:ext cx="240643" cy="393193"/>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V</a:t>
              </a:r>
            </a:p>
          </p:txBody>
        </p:sp>
        <p:sp>
          <p:nvSpPr>
            <p:cNvPr id="43" name="TextBox 42">
              <a:extLst>
                <a:ext uri="{FF2B5EF4-FFF2-40B4-BE49-F238E27FC236}">
                  <a16:creationId xmlns:a16="http://schemas.microsoft.com/office/drawing/2014/main" id="{B5A6F841-C2BB-8C61-EEB7-A0CC5B291FC9}"/>
                </a:ext>
              </a:extLst>
            </p:cNvPr>
            <p:cNvSpPr txBox="1"/>
            <p:nvPr/>
          </p:nvSpPr>
          <p:spPr bwMode="gray">
            <a:xfrm rot="782720">
              <a:off x="2423901" y="2123850"/>
              <a:ext cx="240643" cy="393191"/>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E</a:t>
              </a:r>
            </a:p>
          </p:txBody>
        </p:sp>
        <p:sp>
          <p:nvSpPr>
            <p:cNvPr id="44" name="TextBox 43">
              <a:extLst>
                <a:ext uri="{FF2B5EF4-FFF2-40B4-BE49-F238E27FC236}">
                  <a16:creationId xmlns:a16="http://schemas.microsoft.com/office/drawing/2014/main" id="{F8E0A1F6-355A-A691-1A39-AA574BC63A91}"/>
                </a:ext>
              </a:extLst>
            </p:cNvPr>
            <p:cNvSpPr txBox="1"/>
            <p:nvPr/>
          </p:nvSpPr>
          <p:spPr bwMode="gray">
            <a:xfrm rot="1197087">
              <a:off x="2570217" y="2174993"/>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N</a:t>
              </a:r>
            </a:p>
          </p:txBody>
        </p:sp>
        <p:sp>
          <p:nvSpPr>
            <p:cNvPr id="45" name="TextBox 44">
              <a:extLst>
                <a:ext uri="{FF2B5EF4-FFF2-40B4-BE49-F238E27FC236}">
                  <a16:creationId xmlns:a16="http://schemas.microsoft.com/office/drawing/2014/main" id="{CE9718C1-A410-6BF9-EF5A-F125EDA4A236}"/>
                </a:ext>
              </a:extLst>
            </p:cNvPr>
            <p:cNvSpPr txBox="1"/>
            <p:nvPr/>
          </p:nvSpPr>
          <p:spPr bwMode="gray">
            <a:xfrm rot="2026801">
              <a:off x="2803027" y="2294035"/>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C</a:t>
              </a:r>
            </a:p>
          </p:txBody>
        </p:sp>
        <p:sp>
          <p:nvSpPr>
            <p:cNvPr id="46" name="TextBox 45">
              <a:extLst>
                <a:ext uri="{FF2B5EF4-FFF2-40B4-BE49-F238E27FC236}">
                  <a16:creationId xmlns:a16="http://schemas.microsoft.com/office/drawing/2014/main" id="{3974F359-88EB-3658-1D79-680F5FC66377}"/>
                </a:ext>
              </a:extLst>
            </p:cNvPr>
            <p:cNvSpPr txBox="1"/>
            <p:nvPr/>
          </p:nvSpPr>
          <p:spPr bwMode="gray">
            <a:xfrm rot="2541526">
              <a:off x="2926336" y="2390493"/>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L</a:t>
              </a:r>
            </a:p>
          </p:txBody>
        </p:sp>
        <p:sp>
          <p:nvSpPr>
            <p:cNvPr id="47" name="TextBox 46">
              <a:extLst>
                <a:ext uri="{FF2B5EF4-FFF2-40B4-BE49-F238E27FC236}">
                  <a16:creationId xmlns:a16="http://schemas.microsoft.com/office/drawing/2014/main" id="{67D25FEB-C783-5E55-68F4-294D5F0B22C6}"/>
                </a:ext>
              </a:extLst>
            </p:cNvPr>
            <p:cNvSpPr txBox="1"/>
            <p:nvPr/>
          </p:nvSpPr>
          <p:spPr bwMode="gray">
            <a:xfrm rot="2772997">
              <a:off x="2973943" y="2474723"/>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O</a:t>
              </a:r>
            </a:p>
          </p:txBody>
        </p:sp>
        <p:sp>
          <p:nvSpPr>
            <p:cNvPr id="48" name="TextBox 47">
              <a:extLst>
                <a:ext uri="{FF2B5EF4-FFF2-40B4-BE49-F238E27FC236}">
                  <a16:creationId xmlns:a16="http://schemas.microsoft.com/office/drawing/2014/main" id="{6E98E062-C9B5-EA82-5AC1-D1F97B546EDC}"/>
                </a:ext>
              </a:extLst>
            </p:cNvPr>
            <p:cNvSpPr txBox="1"/>
            <p:nvPr/>
          </p:nvSpPr>
          <p:spPr bwMode="gray">
            <a:xfrm rot="3843732">
              <a:off x="3079186" y="2614929"/>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S</a:t>
              </a:r>
            </a:p>
          </p:txBody>
        </p:sp>
        <p:sp>
          <p:nvSpPr>
            <p:cNvPr id="49" name="TextBox 48">
              <a:extLst>
                <a:ext uri="{FF2B5EF4-FFF2-40B4-BE49-F238E27FC236}">
                  <a16:creationId xmlns:a16="http://schemas.microsoft.com/office/drawing/2014/main" id="{0AD1E5AC-68FA-1C25-8638-789353BD0C9D}"/>
                </a:ext>
              </a:extLst>
            </p:cNvPr>
            <p:cNvSpPr txBox="1"/>
            <p:nvPr/>
          </p:nvSpPr>
          <p:spPr bwMode="gray">
            <a:xfrm rot="3550944">
              <a:off x="3164193" y="2764434"/>
              <a:ext cx="240643" cy="393192"/>
            </a:xfrm>
            <a:prstGeom prst="rect">
              <a:avLst/>
            </a:prstGeom>
            <a:noFill/>
          </p:spPr>
          <p:txBody>
            <a:bodyPr wrap="none" lIns="72000" tIns="72000" rIns="72000" bIns="72000" rtlCol="0">
              <a:noAutofit/>
            </a:bodyPr>
            <a:lstStyle/>
            <a:p>
              <a:pPr algn="l"/>
              <a:r>
                <a:rPr lang="en-US" sz="1600" b="1">
                  <a:solidFill>
                    <a:schemeClr val="accent3">
                      <a:lumMod val="60000"/>
                      <a:lumOff val="40000"/>
                    </a:schemeClr>
                  </a:solidFill>
                </a:rPr>
                <a:t>E</a:t>
              </a:r>
            </a:p>
          </p:txBody>
        </p:sp>
      </p:grpSp>
      <p:grpSp>
        <p:nvGrpSpPr>
          <p:cNvPr id="64" name="Group 63">
            <a:extLst>
              <a:ext uri="{FF2B5EF4-FFF2-40B4-BE49-F238E27FC236}">
                <a16:creationId xmlns:a16="http://schemas.microsoft.com/office/drawing/2014/main" id="{E8BCE621-D3E6-CF26-B666-85AD1AD25757}"/>
              </a:ext>
            </a:extLst>
          </p:cNvPr>
          <p:cNvGrpSpPr/>
          <p:nvPr/>
        </p:nvGrpSpPr>
        <p:grpSpPr>
          <a:xfrm rot="9559813">
            <a:off x="1576378" y="3963277"/>
            <a:ext cx="2168140" cy="1145677"/>
            <a:chOff x="1595410" y="1942595"/>
            <a:chExt cx="2168140" cy="1145677"/>
          </a:xfrm>
        </p:grpSpPr>
        <p:sp>
          <p:nvSpPr>
            <p:cNvPr id="51" name="TextBox 50">
              <a:extLst>
                <a:ext uri="{FF2B5EF4-FFF2-40B4-BE49-F238E27FC236}">
                  <a16:creationId xmlns:a16="http://schemas.microsoft.com/office/drawing/2014/main" id="{EDE66B95-FC7B-12DC-C1A1-82353DA84074}"/>
                </a:ext>
              </a:extLst>
            </p:cNvPr>
            <p:cNvSpPr txBox="1"/>
            <p:nvPr/>
          </p:nvSpPr>
          <p:spPr bwMode="gray">
            <a:xfrm rot="19600275">
              <a:off x="1755272" y="2104930"/>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W</a:t>
              </a:r>
            </a:p>
          </p:txBody>
        </p:sp>
        <p:sp>
          <p:nvSpPr>
            <p:cNvPr id="52" name="TextBox 51">
              <a:extLst>
                <a:ext uri="{FF2B5EF4-FFF2-40B4-BE49-F238E27FC236}">
                  <a16:creationId xmlns:a16="http://schemas.microsoft.com/office/drawing/2014/main" id="{DD317A08-DA97-F424-2CB1-CC14599BB431}"/>
                </a:ext>
              </a:extLst>
            </p:cNvPr>
            <p:cNvSpPr txBox="1"/>
            <p:nvPr/>
          </p:nvSpPr>
          <p:spPr bwMode="gray">
            <a:xfrm rot="19305465">
              <a:off x="1595410" y="2223306"/>
              <a:ext cx="240643" cy="357447"/>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sp>
          <p:nvSpPr>
            <p:cNvPr id="53" name="TextBox 52">
              <a:extLst>
                <a:ext uri="{FF2B5EF4-FFF2-40B4-BE49-F238E27FC236}">
                  <a16:creationId xmlns:a16="http://schemas.microsoft.com/office/drawing/2014/main" id="{E775A1B1-E27C-762B-A570-29F8C982C73E}"/>
                </a:ext>
              </a:extLst>
            </p:cNvPr>
            <p:cNvSpPr txBox="1"/>
            <p:nvPr/>
          </p:nvSpPr>
          <p:spPr bwMode="gray">
            <a:xfrm rot="20651903">
              <a:off x="2001096" y="1999977"/>
              <a:ext cx="264707" cy="393192"/>
            </a:xfrm>
            <a:prstGeom prst="rect">
              <a:avLst/>
            </a:prstGeom>
            <a:noFill/>
          </p:spPr>
          <p:txBody>
            <a:bodyPr wrap="none" lIns="72000" tIns="72000" rIns="72000" bIns="72000" rtlCol="0">
              <a:noAutofit/>
            </a:bodyPr>
            <a:lstStyle/>
            <a:p>
              <a:pPr algn="l"/>
              <a:r>
                <a:rPr lang="en-US" b="1">
                  <a:solidFill>
                    <a:schemeClr val="bg1">
                      <a:lumMod val="85000"/>
                    </a:schemeClr>
                  </a:solidFill>
                </a:rPr>
                <a:t>I</a:t>
              </a:r>
            </a:p>
          </p:txBody>
        </p:sp>
        <p:sp>
          <p:nvSpPr>
            <p:cNvPr id="54" name="TextBox 53">
              <a:extLst>
                <a:ext uri="{FF2B5EF4-FFF2-40B4-BE49-F238E27FC236}">
                  <a16:creationId xmlns:a16="http://schemas.microsoft.com/office/drawing/2014/main" id="{931C64E7-0A6B-024E-5977-49E6CD2E8677}"/>
                </a:ext>
              </a:extLst>
            </p:cNvPr>
            <p:cNvSpPr txBox="1"/>
            <p:nvPr/>
          </p:nvSpPr>
          <p:spPr bwMode="gray">
            <a:xfrm rot="102775">
              <a:off x="2314577" y="194259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G</a:t>
              </a:r>
            </a:p>
          </p:txBody>
        </p:sp>
        <p:sp>
          <p:nvSpPr>
            <p:cNvPr id="55" name="TextBox 54">
              <a:extLst>
                <a:ext uri="{FF2B5EF4-FFF2-40B4-BE49-F238E27FC236}">
                  <a16:creationId xmlns:a16="http://schemas.microsoft.com/office/drawing/2014/main" id="{EBF9E76F-54E0-25E0-9D0E-091C353CBA27}"/>
                </a:ext>
              </a:extLst>
            </p:cNvPr>
            <p:cNvSpPr txBox="1"/>
            <p:nvPr/>
          </p:nvSpPr>
          <p:spPr bwMode="gray">
            <a:xfrm rot="2718961">
              <a:off x="3150502" y="2291689"/>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M</a:t>
              </a:r>
            </a:p>
          </p:txBody>
        </p:sp>
        <p:sp>
          <p:nvSpPr>
            <p:cNvPr id="56" name="TextBox 55">
              <a:extLst>
                <a:ext uri="{FF2B5EF4-FFF2-40B4-BE49-F238E27FC236}">
                  <a16:creationId xmlns:a16="http://schemas.microsoft.com/office/drawing/2014/main" id="{2BB8ED43-ACB2-A6F5-2B7D-8007F16C0B5D}"/>
                </a:ext>
              </a:extLst>
            </p:cNvPr>
            <p:cNvSpPr txBox="1"/>
            <p:nvPr/>
          </p:nvSpPr>
          <p:spPr bwMode="gray">
            <a:xfrm rot="1289358">
              <a:off x="2683924" y="198890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&amp;</a:t>
              </a:r>
            </a:p>
          </p:txBody>
        </p:sp>
        <p:sp>
          <p:nvSpPr>
            <p:cNvPr id="57" name="TextBox 56">
              <a:extLst>
                <a:ext uri="{FF2B5EF4-FFF2-40B4-BE49-F238E27FC236}">
                  <a16:creationId xmlns:a16="http://schemas.microsoft.com/office/drawing/2014/main" id="{B3632E07-D223-CC70-7164-72C065A64878}"/>
                </a:ext>
              </a:extLst>
            </p:cNvPr>
            <p:cNvSpPr txBox="1"/>
            <p:nvPr/>
          </p:nvSpPr>
          <p:spPr bwMode="gray">
            <a:xfrm rot="21363438">
              <a:off x="2124422" y="1970051"/>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N</a:t>
              </a:r>
            </a:p>
          </p:txBody>
        </p:sp>
        <p:sp>
          <p:nvSpPr>
            <p:cNvPr id="58" name="TextBox 57">
              <a:extLst>
                <a:ext uri="{FF2B5EF4-FFF2-40B4-BE49-F238E27FC236}">
                  <a16:creationId xmlns:a16="http://schemas.microsoft.com/office/drawing/2014/main" id="{5DFD8C33-6551-B56E-E3C0-9A6CB9E3F2AC}"/>
                </a:ext>
              </a:extLst>
            </p:cNvPr>
            <p:cNvSpPr txBox="1"/>
            <p:nvPr/>
          </p:nvSpPr>
          <p:spPr bwMode="gray">
            <a:xfrm rot="2026801">
              <a:off x="2935510" y="2110616"/>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A</a:t>
              </a:r>
            </a:p>
          </p:txBody>
        </p:sp>
        <p:sp>
          <p:nvSpPr>
            <p:cNvPr id="59" name="TextBox 58">
              <a:extLst>
                <a:ext uri="{FF2B5EF4-FFF2-40B4-BE49-F238E27FC236}">
                  <a16:creationId xmlns:a16="http://schemas.microsoft.com/office/drawing/2014/main" id="{812C049E-21AA-F940-4DC1-A19A57BDD24D}"/>
                </a:ext>
              </a:extLst>
            </p:cNvPr>
            <p:cNvSpPr txBox="1"/>
            <p:nvPr/>
          </p:nvSpPr>
          <p:spPr bwMode="gray">
            <a:xfrm rot="3415903">
              <a:off x="3298638" y="2473961"/>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I</a:t>
              </a:r>
            </a:p>
          </p:txBody>
        </p:sp>
        <p:sp>
          <p:nvSpPr>
            <p:cNvPr id="61" name="TextBox 60">
              <a:extLst>
                <a:ext uri="{FF2B5EF4-FFF2-40B4-BE49-F238E27FC236}">
                  <a16:creationId xmlns:a16="http://schemas.microsoft.com/office/drawing/2014/main" id="{CA565C33-D3EB-7186-8DB4-59F688E8A7EA}"/>
                </a:ext>
              </a:extLst>
            </p:cNvPr>
            <p:cNvSpPr txBox="1"/>
            <p:nvPr/>
          </p:nvSpPr>
          <p:spPr bwMode="gray">
            <a:xfrm rot="4295582">
              <a:off x="3446632" y="277135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sp>
          <p:nvSpPr>
            <p:cNvPr id="63" name="TextBox 62">
              <a:extLst>
                <a:ext uri="{FF2B5EF4-FFF2-40B4-BE49-F238E27FC236}">
                  <a16:creationId xmlns:a16="http://schemas.microsoft.com/office/drawing/2014/main" id="{25764EA5-EE20-A857-4462-58BE933E9163}"/>
                </a:ext>
              </a:extLst>
            </p:cNvPr>
            <p:cNvSpPr txBox="1"/>
            <p:nvPr/>
          </p:nvSpPr>
          <p:spPr bwMode="gray">
            <a:xfrm rot="3958953">
              <a:off x="3368301" y="2592217"/>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grpSp>
      <p:grpSp>
        <p:nvGrpSpPr>
          <p:cNvPr id="65" name="Group 64">
            <a:extLst>
              <a:ext uri="{FF2B5EF4-FFF2-40B4-BE49-F238E27FC236}">
                <a16:creationId xmlns:a16="http://schemas.microsoft.com/office/drawing/2014/main" id="{AE5B6D39-8FAA-551A-241C-47492A994925}"/>
              </a:ext>
            </a:extLst>
          </p:cNvPr>
          <p:cNvGrpSpPr/>
          <p:nvPr/>
        </p:nvGrpSpPr>
        <p:grpSpPr>
          <a:xfrm>
            <a:off x="1576775" y="1902433"/>
            <a:ext cx="2182163" cy="1181227"/>
            <a:chOff x="1581387" y="1907045"/>
            <a:chExt cx="2182163" cy="1181227"/>
          </a:xfrm>
        </p:grpSpPr>
        <p:sp>
          <p:nvSpPr>
            <p:cNvPr id="66" name="TextBox 65">
              <a:extLst>
                <a:ext uri="{FF2B5EF4-FFF2-40B4-BE49-F238E27FC236}">
                  <a16:creationId xmlns:a16="http://schemas.microsoft.com/office/drawing/2014/main" id="{C0CB90B2-FA3E-F47B-A5CB-FE699227573B}"/>
                </a:ext>
              </a:extLst>
            </p:cNvPr>
            <p:cNvSpPr txBox="1"/>
            <p:nvPr/>
          </p:nvSpPr>
          <p:spPr bwMode="gray">
            <a:xfrm rot="19600275">
              <a:off x="1756411" y="2075746"/>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W</a:t>
              </a:r>
            </a:p>
          </p:txBody>
        </p:sp>
        <p:sp>
          <p:nvSpPr>
            <p:cNvPr id="67" name="TextBox 66">
              <a:extLst>
                <a:ext uri="{FF2B5EF4-FFF2-40B4-BE49-F238E27FC236}">
                  <a16:creationId xmlns:a16="http://schemas.microsoft.com/office/drawing/2014/main" id="{BC2E442E-19EB-E128-6193-A730CCDCAEB5}"/>
                </a:ext>
              </a:extLst>
            </p:cNvPr>
            <p:cNvSpPr txBox="1"/>
            <p:nvPr/>
          </p:nvSpPr>
          <p:spPr bwMode="gray">
            <a:xfrm rot="19305465">
              <a:off x="1581387" y="2208144"/>
              <a:ext cx="240643" cy="357447"/>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sp>
          <p:nvSpPr>
            <p:cNvPr id="68" name="TextBox 67">
              <a:extLst>
                <a:ext uri="{FF2B5EF4-FFF2-40B4-BE49-F238E27FC236}">
                  <a16:creationId xmlns:a16="http://schemas.microsoft.com/office/drawing/2014/main" id="{71C4370D-829D-CC13-7D8F-BD365BE14ECE}"/>
                </a:ext>
              </a:extLst>
            </p:cNvPr>
            <p:cNvSpPr txBox="1"/>
            <p:nvPr/>
          </p:nvSpPr>
          <p:spPr bwMode="gray">
            <a:xfrm rot="20651903">
              <a:off x="2012016" y="1944869"/>
              <a:ext cx="264707" cy="393192"/>
            </a:xfrm>
            <a:prstGeom prst="rect">
              <a:avLst/>
            </a:prstGeom>
            <a:noFill/>
          </p:spPr>
          <p:txBody>
            <a:bodyPr wrap="none" lIns="72000" tIns="72000" rIns="72000" bIns="72000" rtlCol="0">
              <a:noAutofit/>
            </a:bodyPr>
            <a:lstStyle/>
            <a:p>
              <a:pPr algn="l"/>
              <a:r>
                <a:rPr lang="en-US" b="1">
                  <a:solidFill>
                    <a:schemeClr val="bg1">
                      <a:lumMod val="85000"/>
                    </a:schemeClr>
                  </a:solidFill>
                </a:rPr>
                <a:t>I</a:t>
              </a:r>
            </a:p>
          </p:txBody>
        </p:sp>
        <p:sp>
          <p:nvSpPr>
            <p:cNvPr id="69" name="TextBox 68">
              <a:extLst>
                <a:ext uri="{FF2B5EF4-FFF2-40B4-BE49-F238E27FC236}">
                  <a16:creationId xmlns:a16="http://schemas.microsoft.com/office/drawing/2014/main" id="{0B4317A0-6943-BEE6-0D06-E16EF4B2D5E6}"/>
                </a:ext>
              </a:extLst>
            </p:cNvPr>
            <p:cNvSpPr txBox="1"/>
            <p:nvPr/>
          </p:nvSpPr>
          <p:spPr bwMode="gray">
            <a:xfrm rot="1052924">
              <a:off x="2377341" y="190704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G</a:t>
              </a:r>
            </a:p>
          </p:txBody>
        </p:sp>
        <p:sp>
          <p:nvSpPr>
            <p:cNvPr id="70" name="TextBox 69">
              <a:extLst>
                <a:ext uri="{FF2B5EF4-FFF2-40B4-BE49-F238E27FC236}">
                  <a16:creationId xmlns:a16="http://schemas.microsoft.com/office/drawing/2014/main" id="{0A94089A-F40E-6DA3-9DE6-CBB2EA416A3B}"/>
                </a:ext>
              </a:extLst>
            </p:cNvPr>
            <p:cNvSpPr txBox="1"/>
            <p:nvPr/>
          </p:nvSpPr>
          <p:spPr bwMode="gray">
            <a:xfrm rot="2718961">
              <a:off x="3150502" y="2291689"/>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M</a:t>
              </a:r>
            </a:p>
          </p:txBody>
        </p:sp>
        <p:sp>
          <p:nvSpPr>
            <p:cNvPr id="71" name="TextBox 70">
              <a:extLst>
                <a:ext uri="{FF2B5EF4-FFF2-40B4-BE49-F238E27FC236}">
                  <a16:creationId xmlns:a16="http://schemas.microsoft.com/office/drawing/2014/main" id="{15B251C7-3137-4257-3882-B5C42455134C}"/>
                </a:ext>
              </a:extLst>
            </p:cNvPr>
            <p:cNvSpPr txBox="1"/>
            <p:nvPr/>
          </p:nvSpPr>
          <p:spPr bwMode="gray">
            <a:xfrm rot="1289358">
              <a:off x="2683924" y="198890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&amp;</a:t>
              </a:r>
            </a:p>
          </p:txBody>
        </p:sp>
        <p:sp>
          <p:nvSpPr>
            <p:cNvPr id="72" name="TextBox 71">
              <a:extLst>
                <a:ext uri="{FF2B5EF4-FFF2-40B4-BE49-F238E27FC236}">
                  <a16:creationId xmlns:a16="http://schemas.microsoft.com/office/drawing/2014/main" id="{07D60C85-55BE-FE89-4AFA-5622CF421469}"/>
                </a:ext>
              </a:extLst>
            </p:cNvPr>
            <p:cNvSpPr txBox="1"/>
            <p:nvPr/>
          </p:nvSpPr>
          <p:spPr bwMode="gray">
            <a:xfrm rot="21363438">
              <a:off x="2155884" y="1912821"/>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N</a:t>
              </a:r>
            </a:p>
          </p:txBody>
        </p:sp>
        <p:sp>
          <p:nvSpPr>
            <p:cNvPr id="73" name="TextBox 72">
              <a:extLst>
                <a:ext uri="{FF2B5EF4-FFF2-40B4-BE49-F238E27FC236}">
                  <a16:creationId xmlns:a16="http://schemas.microsoft.com/office/drawing/2014/main" id="{0741D51F-F4A2-0108-29C5-9855CD46F051}"/>
                </a:ext>
              </a:extLst>
            </p:cNvPr>
            <p:cNvSpPr txBox="1"/>
            <p:nvPr/>
          </p:nvSpPr>
          <p:spPr bwMode="gray">
            <a:xfrm rot="2026801">
              <a:off x="2935510" y="2110616"/>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A</a:t>
              </a:r>
            </a:p>
          </p:txBody>
        </p:sp>
        <p:sp>
          <p:nvSpPr>
            <p:cNvPr id="74" name="TextBox 73">
              <a:extLst>
                <a:ext uri="{FF2B5EF4-FFF2-40B4-BE49-F238E27FC236}">
                  <a16:creationId xmlns:a16="http://schemas.microsoft.com/office/drawing/2014/main" id="{62406049-5F18-1B48-24A0-A0B53FC4A3B4}"/>
                </a:ext>
              </a:extLst>
            </p:cNvPr>
            <p:cNvSpPr txBox="1"/>
            <p:nvPr/>
          </p:nvSpPr>
          <p:spPr bwMode="gray">
            <a:xfrm rot="3415903">
              <a:off x="3298638" y="2473961"/>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I</a:t>
              </a:r>
            </a:p>
          </p:txBody>
        </p:sp>
        <p:sp>
          <p:nvSpPr>
            <p:cNvPr id="75" name="TextBox 74">
              <a:extLst>
                <a:ext uri="{FF2B5EF4-FFF2-40B4-BE49-F238E27FC236}">
                  <a16:creationId xmlns:a16="http://schemas.microsoft.com/office/drawing/2014/main" id="{C55457D3-94F3-AC7B-17A5-43E4E83E071D}"/>
                </a:ext>
              </a:extLst>
            </p:cNvPr>
            <p:cNvSpPr txBox="1"/>
            <p:nvPr/>
          </p:nvSpPr>
          <p:spPr bwMode="gray">
            <a:xfrm rot="4295582">
              <a:off x="3446632" y="2771355"/>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sp>
          <p:nvSpPr>
            <p:cNvPr id="76" name="TextBox 75">
              <a:extLst>
                <a:ext uri="{FF2B5EF4-FFF2-40B4-BE49-F238E27FC236}">
                  <a16:creationId xmlns:a16="http://schemas.microsoft.com/office/drawing/2014/main" id="{7EFBC354-1CFD-009C-F6EC-1F1979C89490}"/>
                </a:ext>
              </a:extLst>
            </p:cNvPr>
            <p:cNvSpPr txBox="1"/>
            <p:nvPr/>
          </p:nvSpPr>
          <p:spPr bwMode="gray">
            <a:xfrm rot="3958953">
              <a:off x="3368301" y="2592217"/>
              <a:ext cx="240643" cy="393192"/>
            </a:xfrm>
            <a:prstGeom prst="rect">
              <a:avLst/>
            </a:prstGeom>
            <a:noFill/>
          </p:spPr>
          <p:txBody>
            <a:bodyPr wrap="none" lIns="72000" tIns="72000" rIns="72000" bIns="72000" rtlCol="0">
              <a:noAutofit/>
            </a:bodyPr>
            <a:lstStyle/>
            <a:p>
              <a:pPr algn="l"/>
              <a:r>
                <a:rPr lang="en-US" b="1">
                  <a:solidFill>
                    <a:schemeClr val="bg1">
                      <a:lumMod val="85000"/>
                    </a:schemeClr>
                  </a:solidFill>
                </a:rPr>
                <a:t>S</a:t>
              </a:r>
            </a:p>
          </p:txBody>
        </p:sp>
      </p:grpSp>
      <p:grpSp>
        <p:nvGrpSpPr>
          <p:cNvPr id="119" name="Group 118">
            <a:extLst>
              <a:ext uri="{FF2B5EF4-FFF2-40B4-BE49-F238E27FC236}">
                <a16:creationId xmlns:a16="http://schemas.microsoft.com/office/drawing/2014/main" id="{9BB75E39-3B79-90F1-140B-A83E25D1670F}"/>
              </a:ext>
            </a:extLst>
          </p:cNvPr>
          <p:cNvGrpSpPr/>
          <p:nvPr/>
        </p:nvGrpSpPr>
        <p:grpSpPr>
          <a:xfrm>
            <a:off x="1672342" y="3481881"/>
            <a:ext cx="755967" cy="847285"/>
            <a:chOff x="1653294" y="3484262"/>
            <a:chExt cx="755967" cy="847285"/>
          </a:xfrm>
        </p:grpSpPr>
        <p:sp>
          <p:nvSpPr>
            <p:cNvPr id="78" name="TextBox 77">
              <a:extLst>
                <a:ext uri="{FF2B5EF4-FFF2-40B4-BE49-F238E27FC236}">
                  <a16:creationId xmlns:a16="http://schemas.microsoft.com/office/drawing/2014/main" id="{B501DE3D-5388-E28B-3778-F691586C5526}"/>
                </a:ext>
              </a:extLst>
            </p:cNvPr>
            <p:cNvSpPr txBox="1"/>
            <p:nvPr/>
          </p:nvSpPr>
          <p:spPr bwMode="gray">
            <a:xfrm rot="12653585">
              <a:off x="2019684" y="3858832"/>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A</a:t>
              </a:r>
            </a:p>
          </p:txBody>
        </p:sp>
        <p:grpSp>
          <p:nvGrpSpPr>
            <p:cNvPr id="118" name="Group 117">
              <a:extLst>
                <a:ext uri="{FF2B5EF4-FFF2-40B4-BE49-F238E27FC236}">
                  <a16:creationId xmlns:a16="http://schemas.microsoft.com/office/drawing/2014/main" id="{18791C80-1197-6C7C-0789-34C69C632FFE}"/>
                </a:ext>
              </a:extLst>
            </p:cNvPr>
            <p:cNvGrpSpPr/>
            <p:nvPr/>
          </p:nvGrpSpPr>
          <p:grpSpPr>
            <a:xfrm>
              <a:off x="1653294" y="3484262"/>
              <a:ext cx="755967" cy="847285"/>
              <a:chOff x="1662213" y="3484439"/>
              <a:chExt cx="755967" cy="847285"/>
            </a:xfrm>
          </p:grpSpPr>
          <p:sp>
            <p:nvSpPr>
              <p:cNvPr id="79" name="TextBox 78">
                <a:extLst>
                  <a:ext uri="{FF2B5EF4-FFF2-40B4-BE49-F238E27FC236}">
                    <a16:creationId xmlns:a16="http://schemas.microsoft.com/office/drawing/2014/main" id="{07E19057-6B17-57E0-BD67-C80FC6AE9771}"/>
                  </a:ext>
                </a:extLst>
              </p:cNvPr>
              <p:cNvSpPr txBox="1"/>
              <p:nvPr/>
            </p:nvSpPr>
            <p:spPr bwMode="gray">
              <a:xfrm rot="12270772">
                <a:off x="2177537" y="3974277"/>
                <a:ext cx="240643" cy="357447"/>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W</a:t>
                </a:r>
              </a:p>
            </p:txBody>
          </p:sp>
          <p:sp>
            <p:nvSpPr>
              <p:cNvPr id="80" name="TextBox 79">
                <a:extLst>
                  <a:ext uri="{FF2B5EF4-FFF2-40B4-BE49-F238E27FC236}">
                    <a16:creationId xmlns:a16="http://schemas.microsoft.com/office/drawing/2014/main" id="{3C5A9842-82F0-6F97-C743-AAB01AE983A9}"/>
                  </a:ext>
                </a:extLst>
              </p:cNvPr>
              <p:cNvSpPr txBox="1"/>
              <p:nvPr/>
            </p:nvSpPr>
            <p:spPr bwMode="gray">
              <a:xfrm rot="14073679">
                <a:off x="1895852" y="3759834"/>
                <a:ext cx="264707"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R</a:t>
                </a:r>
              </a:p>
            </p:txBody>
          </p:sp>
          <p:sp>
            <p:nvSpPr>
              <p:cNvPr id="81" name="TextBox 80">
                <a:extLst>
                  <a:ext uri="{FF2B5EF4-FFF2-40B4-BE49-F238E27FC236}">
                    <a16:creationId xmlns:a16="http://schemas.microsoft.com/office/drawing/2014/main" id="{0452570A-AB1D-0942-4D9A-77079302F33A}"/>
                  </a:ext>
                </a:extLst>
              </p:cNvPr>
              <p:cNvSpPr txBox="1"/>
              <p:nvPr/>
            </p:nvSpPr>
            <p:spPr bwMode="gray">
              <a:xfrm rot="14909697">
                <a:off x="1839334" y="3674867"/>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M</a:t>
                </a:r>
              </a:p>
            </p:txBody>
          </p:sp>
          <p:sp>
            <p:nvSpPr>
              <p:cNvPr id="83" name="TextBox 82">
                <a:extLst>
                  <a:ext uri="{FF2B5EF4-FFF2-40B4-BE49-F238E27FC236}">
                    <a16:creationId xmlns:a16="http://schemas.microsoft.com/office/drawing/2014/main" id="{B91BA6A5-6E85-27FC-ACAC-A03E3A8696CB}"/>
                  </a:ext>
                </a:extLst>
              </p:cNvPr>
              <p:cNvSpPr txBox="1"/>
              <p:nvPr/>
            </p:nvSpPr>
            <p:spPr bwMode="gray">
              <a:xfrm rot="15196003">
                <a:off x="1780780" y="3531631"/>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E</a:t>
                </a:r>
              </a:p>
            </p:txBody>
          </p:sp>
          <p:sp>
            <p:nvSpPr>
              <p:cNvPr id="84" name="TextBox 83">
                <a:extLst>
                  <a:ext uri="{FF2B5EF4-FFF2-40B4-BE49-F238E27FC236}">
                    <a16:creationId xmlns:a16="http://schemas.microsoft.com/office/drawing/2014/main" id="{DEB193A0-2A44-0170-8D28-B127E580AE32}"/>
                  </a:ext>
                </a:extLst>
              </p:cNvPr>
              <p:cNvSpPr txBox="1"/>
              <p:nvPr/>
            </p:nvSpPr>
            <p:spPr bwMode="gray">
              <a:xfrm rot="15674752">
                <a:off x="1738487" y="3408165"/>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R</a:t>
                </a:r>
              </a:p>
            </p:txBody>
          </p:sp>
        </p:grpSp>
      </p:grpSp>
      <p:sp>
        <p:nvSpPr>
          <p:cNvPr id="91" name="TextBox 90">
            <a:extLst>
              <a:ext uri="{FF2B5EF4-FFF2-40B4-BE49-F238E27FC236}">
                <a16:creationId xmlns:a16="http://schemas.microsoft.com/office/drawing/2014/main" id="{C72B7448-6A9E-4660-5309-8B6E0E6AE265}"/>
              </a:ext>
            </a:extLst>
          </p:cNvPr>
          <p:cNvSpPr txBox="1"/>
          <p:nvPr/>
        </p:nvSpPr>
        <p:spPr bwMode="gray">
          <a:xfrm>
            <a:off x="1542812" y="3332704"/>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O</a:t>
            </a:r>
          </a:p>
        </p:txBody>
      </p:sp>
      <p:sp>
        <p:nvSpPr>
          <p:cNvPr id="94" name="TextBox 93">
            <a:extLst>
              <a:ext uri="{FF2B5EF4-FFF2-40B4-BE49-F238E27FC236}">
                <a16:creationId xmlns:a16="http://schemas.microsoft.com/office/drawing/2014/main" id="{0C309849-6D44-BE7C-5F0A-110E4F4505E6}"/>
              </a:ext>
            </a:extLst>
          </p:cNvPr>
          <p:cNvSpPr txBox="1"/>
          <p:nvPr/>
        </p:nvSpPr>
        <p:spPr bwMode="gray">
          <a:xfrm rot="17501253">
            <a:off x="1604114" y="2989378"/>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R</a:t>
            </a:r>
          </a:p>
        </p:txBody>
      </p:sp>
      <p:sp>
        <p:nvSpPr>
          <p:cNvPr id="108" name="TextBox 107">
            <a:extLst>
              <a:ext uri="{FF2B5EF4-FFF2-40B4-BE49-F238E27FC236}">
                <a16:creationId xmlns:a16="http://schemas.microsoft.com/office/drawing/2014/main" id="{EA2FD0ED-E346-6CCA-CD11-5D39A82C89BF}"/>
              </a:ext>
            </a:extLst>
          </p:cNvPr>
          <p:cNvSpPr txBox="1"/>
          <p:nvPr/>
        </p:nvSpPr>
        <p:spPr bwMode="gray">
          <a:xfrm rot="6499368">
            <a:off x="3001691" y="3526438"/>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A</a:t>
            </a:r>
          </a:p>
        </p:txBody>
      </p:sp>
      <p:sp>
        <p:nvSpPr>
          <p:cNvPr id="109" name="TextBox 108">
            <a:extLst>
              <a:ext uri="{FF2B5EF4-FFF2-40B4-BE49-F238E27FC236}">
                <a16:creationId xmlns:a16="http://schemas.microsoft.com/office/drawing/2014/main" id="{14C48385-E96D-83C0-4AD8-82105F17970B}"/>
              </a:ext>
            </a:extLst>
          </p:cNvPr>
          <p:cNvSpPr txBox="1"/>
          <p:nvPr/>
        </p:nvSpPr>
        <p:spPr bwMode="gray">
          <a:xfrm rot="7148827">
            <a:off x="2942046" y="3752749"/>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C</a:t>
            </a:r>
          </a:p>
        </p:txBody>
      </p:sp>
      <p:sp>
        <p:nvSpPr>
          <p:cNvPr id="110" name="TextBox 109">
            <a:extLst>
              <a:ext uri="{FF2B5EF4-FFF2-40B4-BE49-F238E27FC236}">
                <a16:creationId xmlns:a16="http://schemas.microsoft.com/office/drawing/2014/main" id="{45BB176C-D54C-A5D5-C6C5-7A6A7EEADF81}"/>
              </a:ext>
            </a:extLst>
          </p:cNvPr>
          <p:cNvSpPr txBox="1"/>
          <p:nvPr/>
        </p:nvSpPr>
        <p:spPr bwMode="gray">
          <a:xfrm rot="7652352">
            <a:off x="2853045" y="3887146"/>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H</a:t>
            </a:r>
            <a:endParaRPr lang="en-US" b="1">
              <a:solidFill>
                <a:schemeClr val="bg1">
                  <a:lumMod val="95000"/>
                </a:schemeClr>
              </a:solidFill>
            </a:endParaRPr>
          </a:p>
        </p:txBody>
      </p:sp>
      <p:sp>
        <p:nvSpPr>
          <p:cNvPr id="111" name="TextBox 110">
            <a:extLst>
              <a:ext uri="{FF2B5EF4-FFF2-40B4-BE49-F238E27FC236}">
                <a16:creationId xmlns:a16="http://schemas.microsoft.com/office/drawing/2014/main" id="{AAE7B0D0-6AB3-879C-96C0-851AE87ED0CA}"/>
              </a:ext>
            </a:extLst>
          </p:cNvPr>
          <p:cNvSpPr txBox="1"/>
          <p:nvPr/>
        </p:nvSpPr>
        <p:spPr bwMode="gray">
          <a:xfrm rot="8609013">
            <a:off x="2737744" y="3994684"/>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A</a:t>
            </a:r>
          </a:p>
        </p:txBody>
      </p:sp>
      <p:grpSp>
        <p:nvGrpSpPr>
          <p:cNvPr id="129" name="Group 128">
            <a:extLst>
              <a:ext uri="{FF2B5EF4-FFF2-40B4-BE49-F238E27FC236}">
                <a16:creationId xmlns:a16="http://schemas.microsoft.com/office/drawing/2014/main" id="{AB6A4A5C-A864-E65A-381A-EB4264579000}"/>
              </a:ext>
            </a:extLst>
          </p:cNvPr>
          <p:cNvGrpSpPr/>
          <p:nvPr/>
        </p:nvGrpSpPr>
        <p:grpSpPr>
          <a:xfrm>
            <a:off x="1478529" y="2466693"/>
            <a:ext cx="1876851" cy="1304807"/>
            <a:chOff x="1478529" y="2466693"/>
            <a:chExt cx="1876851" cy="1304807"/>
          </a:xfrm>
        </p:grpSpPr>
        <p:sp>
          <p:nvSpPr>
            <p:cNvPr id="92" name="TextBox 91">
              <a:extLst>
                <a:ext uri="{FF2B5EF4-FFF2-40B4-BE49-F238E27FC236}">
                  <a16:creationId xmlns:a16="http://schemas.microsoft.com/office/drawing/2014/main" id="{C48DE2DE-F591-E4B4-68CE-CD522A173FB0}"/>
                </a:ext>
              </a:extLst>
            </p:cNvPr>
            <p:cNvSpPr txBox="1"/>
            <p:nvPr/>
          </p:nvSpPr>
          <p:spPr bwMode="gray">
            <a:xfrm rot="15637984">
              <a:off x="1573112" y="3472455"/>
              <a:ext cx="240643" cy="357447"/>
            </a:xfrm>
            <a:prstGeom prst="rect">
              <a:avLst/>
            </a:prstGeom>
            <a:noFill/>
          </p:spPr>
          <p:txBody>
            <a:bodyPr wrap="none" lIns="72000" tIns="72000" rIns="72000" bIns="72000" rtlCol="0">
              <a:noAutofit/>
            </a:bodyPr>
            <a:lstStyle/>
            <a:p>
              <a:pPr algn="l"/>
              <a:r>
                <a:rPr lang="en-US" sz="1400" b="1">
                  <a:solidFill>
                    <a:schemeClr val="bg1">
                      <a:lumMod val="95000"/>
                    </a:schemeClr>
                  </a:solidFill>
                </a:rPr>
                <a:t>Y</a:t>
              </a:r>
            </a:p>
          </p:txBody>
        </p:sp>
        <p:sp>
          <p:nvSpPr>
            <p:cNvPr id="93" name="TextBox 92">
              <a:extLst>
                <a:ext uri="{FF2B5EF4-FFF2-40B4-BE49-F238E27FC236}">
                  <a16:creationId xmlns:a16="http://schemas.microsoft.com/office/drawing/2014/main" id="{9D10867A-BB17-8317-6B54-927192F196C3}"/>
                </a:ext>
              </a:extLst>
            </p:cNvPr>
            <p:cNvSpPr txBox="1"/>
            <p:nvPr/>
          </p:nvSpPr>
          <p:spPr bwMode="gray">
            <a:xfrm rot="16697556">
              <a:off x="1567607" y="3172083"/>
              <a:ext cx="264707"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U</a:t>
              </a:r>
            </a:p>
          </p:txBody>
        </p:sp>
        <p:sp>
          <p:nvSpPr>
            <p:cNvPr id="95" name="TextBox 94">
              <a:extLst>
                <a:ext uri="{FF2B5EF4-FFF2-40B4-BE49-F238E27FC236}">
                  <a16:creationId xmlns:a16="http://schemas.microsoft.com/office/drawing/2014/main" id="{4272B61B-F81E-84AA-E21E-7476CF6A101F}"/>
                </a:ext>
              </a:extLst>
            </p:cNvPr>
            <p:cNvSpPr txBox="1"/>
            <p:nvPr/>
          </p:nvSpPr>
          <p:spPr bwMode="gray">
            <a:xfrm rot="19182505">
              <a:off x="1811426" y="2651214"/>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96" name="TextBox 95">
              <a:extLst>
                <a:ext uri="{FF2B5EF4-FFF2-40B4-BE49-F238E27FC236}">
                  <a16:creationId xmlns:a16="http://schemas.microsoft.com/office/drawing/2014/main" id="{F415CC2F-DF32-2530-E7AC-2DBCD81FE753}"/>
                </a:ext>
              </a:extLst>
            </p:cNvPr>
            <p:cNvSpPr txBox="1"/>
            <p:nvPr/>
          </p:nvSpPr>
          <p:spPr bwMode="gray">
            <a:xfrm rot="18085244">
              <a:off x="1668784" y="2839677"/>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sp>
          <p:nvSpPr>
            <p:cNvPr id="97" name="TextBox 96">
              <a:extLst>
                <a:ext uri="{FF2B5EF4-FFF2-40B4-BE49-F238E27FC236}">
                  <a16:creationId xmlns:a16="http://schemas.microsoft.com/office/drawing/2014/main" id="{C292CBC9-C138-193A-C257-4591FF2E17BE}"/>
                </a:ext>
              </a:extLst>
            </p:cNvPr>
            <p:cNvSpPr txBox="1"/>
            <p:nvPr/>
          </p:nvSpPr>
          <p:spPr bwMode="gray">
            <a:xfrm rot="20804555">
              <a:off x="2036345" y="251273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Y</a:t>
              </a:r>
            </a:p>
          </p:txBody>
        </p:sp>
        <p:sp>
          <p:nvSpPr>
            <p:cNvPr id="98" name="TextBox 97">
              <a:extLst>
                <a:ext uri="{FF2B5EF4-FFF2-40B4-BE49-F238E27FC236}">
                  <a16:creationId xmlns:a16="http://schemas.microsoft.com/office/drawing/2014/main" id="{BDF64C69-3D7C-C6CB-A91F-5738658EC962}"/>
                </a:ext>
              </a:extLst>
            </p:cNvPr>
            <p:cNvSpPr txBox="1"/>
            <p:nvPr/>
          </p:nvSpPr>
          <p:spPr bwMode="gray">
            <a:xfrm rot="19939675">
              <a:off x="1917517" y="257339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A</a:t>
              </a:r>
            </a:p>
          </p:txBody>
        </p:sp>
        <p:sp>
          <p:nvSpPr>
            <p:cNvPr id="99" name="TextBox 98">
              <a:extLst>
                <a:ext uri="{FF2B5EF4-FFF2-40B4-BE49-F238E27FC236}">
                  <a16:creationId xmlns:a16="http://schemas.microsoft.com/office/drawing/2014/main" id="{ADD26A3E-6E12-5E65-41BE-DF18A64E491C}"/>
                </a:ext>
              </a:extLst>
            </p:cNvPr>
            <p:cNvSpPr txBox="1"/>
            <p:nvPr/>
          </p:nvSpPr>
          <p:spPr bwMode="gray">
            <a:xfrm rot="21034020">
              <a:off x="2190464" y="246669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I</a:t>
              </a:r>
            </a:p>
          </p:txBody>
        </p:sp>
        <p:sp>
          <p:nvSpPr>
            <p:cNvPr id="100" name="TextBox 99">
              <a:extLst>
                <a:ext uri="{FF2B5EF4-FFF2-40B4-BE49-F238E27FC236}">
                  <a16:creationId xmlns:a16="http://schemas.microsoft.com/office/drawing/2014/main" id="{990A1098-F7BB-BF86-11A6-E8B9E984CFEC}"/>
                </a:ext>
              </a:extLst>
            </p:cNvPr>
            <p:cNvSpPr txBox="1"/>
            <p:nvPr/>
          </p:nvSpPr>
          <p:spPr bwMode="gray">
            <a:xfrm>
              <a:off x="2286743" y="2472530"/>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N</a:t>
              </a:r>
            </a:p>
          </p:txBody>
        </p:sp>
        <p:sp>
          <p:nvSpPr>
            <p:cNvPr id="101" name="TextBox 100">
              <a:extLst>
                <a:ext uri="{FF2B5EF4-FFF2-40B4-BE49-F238E27FC236}">
                  <a16:creationId xmlns:a16="http://schemas.microsoft.com/office/drawing/2014/main" id="{90F48754-8685-0C01-0F1B-AF72736A0A97}"/>
                </a:ext>
              </a:extLst>
            </p:cNvPr>
            <p:cNvSpPr txBox="1"/>
            <p:nvPr/>
          </p:nvSpPr>
          <p:spPr bwMode="gray">
            <a:xfrm rot="1940240">
              <a:off x="2448386" y="2493478"/>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G</a:t>
              </a:r>
            </a:p>
          </p:txBody>
        </p:sp>
        <p:sp>
          <p:nvSpPr>
            <p:cNvPr id="102" name="TextBox 101">
              <a:extLst>
                <a:ext uri="{FF2B5EF4-FFF2-40B4-BE49-F238E27FC236}">
                  <a16:creationId xmlns:a16="http://schemas.microsoft.com/office/drawing/2014/main" id="{582386CB-26CD-9E97-020E-D0897EF5DEE0}"/>
                </a:ext>
              </a:extLst>
            </p:cNvPr>
            <p:cNvSpPr txBox="1"/>
            <p:nvPr/>
          </p:nvSpPr>
          <p:spPr bwMode="gray">
            <a:xfrm rot="2378193">
              <a:off x="2672714" y="257968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T</a:t>
              </a:r>
              <a:endParaRPr lang="en-US" sz="1600" b="1">
                <a:solidFill>
                  <a:schemeClr val="bg1">
                    <a:lumMod val="95000"/>
                  </a:schemeClr>
                </a:solidFill>
              </a:endParaRPr>
            </a:p>
          </p:txBody>
        </p:sp>
        <p:sp>
          <p:nvSpPr>
            <p:cNvPr id="103" name="TextBox 102">
              <a:extLst>
                <a:ext uri="{FF2B5EF4-FFF2-40B4-BE49-F238E27FC236}">
                  <a16:creationId xmlns:a16="http://schemas.microsoft.com/office/drawing/2014/main" id="{25D20D26-864B-9326-8CB2-D6C1CB972100}"/>
                </a:ext>
              </a:extLst>
            </p:cNvPr>
            <p:cNvSpPr txBox="1"/>
            <p:nvPr/>
          </p:nvSpPr>
          <p:spPr bwMode="gray">
            <a:xfrm rot="17657846">
              <a:off x="1538109" y="3141113"/>
              <a:ext cx="152010" cy="271169"/>
            </a:xfrm>
            <a:prstGeom prst="rect">
              <a:avLst/>
            </a:prstGeom>
            <a:noFill/>
          </p:spPr>
          <p:txBody>
            <a:bodyPr wrap="none" lIns="72000" tIns="72000" rIns="72000" bIns="72000" rtlCol="0">
              <a:noAutofit/>
            </a:bodyPr>
            <a:lstStyle/>
            <a:p>
              <a:pPr algn="l"/>
              <a:r>
                <a:rPr lang="en-US" sz="1400" b="1">
                  <a:solidFill>
                    <a:schemeClr val="bg1">
                      <a:lumMod val="95000"/>
                    </a:schemeClr>
                  </a:solidFill>
                </a:rPr>
                <a:t>‘</a:t>
              </a:r>
            </a:p>
          </p:txBody>
        </p:sp>
        <p:sp>
          <p:nvSpPr>
            <p:cNvPr id="104" name="TextBox 103">
              <a:extLst>
                <a:ext uri="{FF2B5EF4-FFF2-40B4-BE49-F238E27FC236}">
                  <a16:creationId xmlns:a16="http://schemas.microsoft.com/office/drawing/2014/main" id="{4E349563-CED1-53B5-882C-F7E41056BA41}"/>
                </a:ext>
              </a:extLst>
            </p:cNvPr>
            <p:cNvSpPr txBox="1"/>
            <p:nvPr/>
          </p:nvSpPr>
          <p:spPr bwMode="gray">
            <a:xfrm rot="2947836">
              <a:off x="2760571" y="268497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H</a:t>
              </a:r>
            </a:p>
          </p:txBody>
        </p:sp>
        <p:sp>
          <p:nvSpPr>
            <p:cNvPr id="105" name="TextBox 104">
              <a:extLst>
                <a:ext uri="{FF2B5EF4-FFF2-40B4-BE49-F238E27FC236}">
                  <a16:creationId xmlns:a16="http://schemas.microsoft.com/office/drawing/2014/main" id="{0360D962-DF15-9B45-DB65-EC30E42E81AE}"/>
                </a:ext>
              </a:extLst>
            </p:cNvPr>
            <p:cNvSpPr txBox="1"/>
            <p:nvPr/>
          </p:nvSpPr>
          <p:spPr bwMode="gray">
            <a:xfrm rot="3551107">
              <a:off x="2865879" y="2807204"/>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sp>
          <p:nvSpPr>
            <p:cNvPr id="106" name="TextBox 105">
              <a:extLst>
                <a:ext uri="{FF2B5EF4-FFF2-40B4-BE49-F238E27FC236}">
                  <a16:creationId xmlns:a16="http://schemas.microsoft.com/office/drawing/2014/main" id="{9E745E52-A1CA-7BA4-909B-E1A57E38847C}"/>
                </a:ext>
              </a:extLst>
            </p:cNvPr>
            <p:cNvSpPr txBox="1"/>
            <p:nvPr/>
          </p:nvSpPr>
          <p:spPr bwMode="gray">
            <a:xfrm rot="3899696">
              <a:off x="2946537" y="294503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R</a:t>
              </a:r>
            </a:p>
          </p:txBody>
        </p:sp>
        <p:sp>
          <p:nvSpPr>
            <p:cNvPr id="107" name="TextBox 106">
              <a:extLst>
                <a:ext uri="{FF2B5EF4-FFF2-40B4-BE49-F238E27FC236}">
                  <a16:creationId xmlns:a16="http://schemas.microsoft.com/office/drawing/2014/main" id="{DCE0970E-1E49-C612-B0E6-FC0D3BFAC0BC}"/>
                </a:ext>
              </a:extLst>
            </p:cNvPr>
            <p:cNvSpPr txBox="1"/>
            <p:nvPr/>
          </p:nvSpPr>
          <p:spPr bwMode="gray">
            <a:xfrm rot="5607605">
              <a:off x="3024620" y="3281710"/>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112" name="TextBox 111">
              <a:extLst>
                <a:ext uri="{FF2B5EF4-FFF2-40B4-BE49-F238E27FC236}">
                  <a16:creationId xmlns:a16="http://schemas.microsoft.com/office/drawing/2014/main" id="{F8D3E374-E378-00DC-5E10-475B38EC860A}"/>
                </a:ext>
              </a:extLst>
            </p:cNvPr>
            <p:cNvSpPr txBox="1"/>
            <p:nvPr/>
          </p:nvSpPr>
          <p:spPr bwMode="gray">
            <a:xfrm rot="4675522">
              <a:off x="2990571" y="307967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sp>
          <p:nvSpPr>
            <p:cNvPr id="113" name="TextBox 112">
              <a:extLst>
                <a:ext uri="{FF2B5EF4-FFF2-40B4-BE49-F238E27FC236}">
                  <a16:creationId xmlns:a16="http://schemas.microsoft.com/office/drawing/2014/main" id="{30FADBCD-2C97-79BE-A83F-0F94FF9859F1}"/>
                </a:ext>
              </a:extLst>
            </p:cNvPr>
            <p:cNvSpPr txBox="1"/>
            <p:nvPr/>
          </p:nvSpPr>
          <p:spPr bwMode="gray">
            <a:xfrm rot="5400000">
              <a:off x="3026430" y="3190942"/>
              <a:ext cx="264707"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a:t>
              </a:r>
            </a:p>
          </p:txBody>
        </p:sp>
      </p:grpSp>
      <p:sp>
        <p:nvSpPr>
          <p:cNvPr id="114" name="TextBox 113">
            <a:extLst>
              <a:ext uri="{FF2B5EF4-FFF2-40B4-BE49-F238E27FC236}">
                <a16:creationId xmlns:a16="http://schemas.microsoft.com/office/drawing/2014/main" id="{8EDEBB77-229A-790B-A155-B5B9F3B8952F}"/>
              </a:ext>
            </a:extLst>
          </p:cNvPr>
          <p:cNvSpPr txBox="1"/>
          <p:nvPr/>
        </p:nvSpPr>
        <p:spPr bwMode="gray">
          <a:xfrm rot="9067913">
            <a:off x="2622427" y="4081801"/>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N</a:t>
            </a:r>
          </a:p>
        </p:txBody>
      </p:sp>
      <p:sp>
        <p:nvSpPr>
          <p:cNvPr id="115" name="TextBox 114">
            <a:extLst>
              <a:ext uri="{FF2B5EF4-FFF2-40B4-BE49-F238E27FC236}">
                <a16:creationId xmlns:a16="http://schemas.microsoft.com/office/drawing/2014/main" id="{5F907E5A-9C71-274F-DA0F-0F8AF91387AA}"/>
              </a:ext>
            </a:extLst>
          </p:cNvPr>
          <p:cNvSpPr txBox="1"/>
          <p:nvPr/>
        </p:nvSpPr>
        <p:spPr bwMode="gray">
          <a:xfrm rot="10476685">
            <a:off x="2487480" y="4141992"/>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C</a:t>
            </a:r>
          </a:p>
        </p:txBody>
      </p:sp>
      <p:sp>
        <p:nvSpPr>
          <p:cNvPr id="116" name="TextBox 115">
            <a:extLst>
              <a:ext uri="{FF2B5EF4-FFF2-40B4-BE49-F238E27FC236}">
                <a16:creationId xmlns:a16="http://schemas.microsoft.com/office/drawing/2014/main" id="{5516843A-726B-56D3-6FC8-6EC1857B72C0}"/>
              </a:ext>
            </a:extLst>
          </p:cNvPr>
          <p:cNvSpPr txBox="1"/>
          <p:nvPr/>
        </p:nvSpPr>
        <p:spPr bwMode="gray">
          <a:xfrm rot="10800000">
            <a:off x="2345197" y="415607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grpSp>
        <p:nvGrpSpPr>
          <p:cNvPr id="120" name="Group 119">
            <a:extLst>
              <a:ext uri="{FF2B5EF4-FFF2-40B4-BE49-F238E27FC236}">
                <a16:creationId xmlns:a16="http://schemas.microsoft.com/office/drawing/2014/main" id="{0D42DD9B-E6EF-9364-F273-A9B50F91D1E6}"/>
              </a:ext>
            </a:extLst>
          </p:cNvPr>
          <p:cNvGrpSpPr/>
          <p:nvPr/>
        </p:nvGrpSpPr>
        <p:grpSpPr>
          <a:xfrm rot="10571734">
            <a:off x="2342701" y="2668308"/>
            <a:ext cx="749229" cy="838140"/>
            <a:chOff x="1673142" y="3478558"/>
            <a:chExt cx="749229" cy="838140"/>
          </a:xfrm>
        </p:grpSpPr>
        <p:sp>
          <p:nvSpPr>
            <p:cNvPr id="121" name="TextBox 120">
              <a:extLst>
                <a:ext uri="{FF2B5EF4-FFF2-40B4-BE49-F238E27FC236}">
                  <a16:creationId xmlns:a16="http://schemas.microsoft.com/office/drawing/2014/main" id="{EDDB5288-03CC-7C1C-E249-B07F99445F7B}"/>
                </a:ext>
              </a:extLst>
            </p:cNvPr>
            <p:cNvSpPr txBox="1"/>
            <p:nvPr/>
          </p:nvSpPr>
          <p:spPr bwMode="gray">
            <a:xfrm rot="12653585">
              <a:off x="2020000" y="3854080"/>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A</a:t>
              </a:r>
            </a:p>
          </p:txBody>
        </p:sp>
        <p:grpSp>
          <p:nvGrpSpPr>
            <p:cNvPr id="122" name="Group 121">
              <a:extLst>
                <a:ext uri="{FF2B5EF4-FFF2-40B4-BE49-F238E27FC236}">
                  <a16:creationId xmlns:a16="http://schemas.microsoft.com/office/drawing/2014/main" id="{595AC59C-65C6-31B7-138E-B7F4C7A5E4CA}"/>
                </a:ext>
              </a:extLst>
            </p:cNvPr>
            <p:cNvGrpSpPr/>
            <p:nvPr/>
          </p:nvGrpSpPr>
          <p:grpSpPr>
            <a:xfrm>
              <a:off x="1673142" y="3478558"/>
              <a:ext cx="749229" cy="838140"/>
              <a:chOff x="1682061" y="3478735"/>
              <a:chExt cx="749229" cy="838140"/>
            </a:xfrm>
          </p:grpSpPr>
          <p:sp>
            <p:nvSpPr>
              <p:cNvPr id="123" name="TextBox 122">
                <a:extLst>
                  <a:ext uri="{FF2B5EF4-FFF2-40B4-BE49-F238E27FC236}">
                    <a16:creationId xmlns:a16="http://schemas.microsoft.com/office/drawing/2014/main" id="{B9BCAC67-46BB-A3F4-ACCD-25ACD3A75FFA}"/>
                  </a:ext>
                </a:extLst>
              </p:cNvPr>
              <p:cNvSpPr txBox="1"/>
              <p:nvPr/>
            </p:nvSpPr>
            <p:spPr bwMode="gray">
              <a:xfrm rot="12057808">
                <a:off x="2190647" y="3959428"/>
                <a:ext cx="240643" cy="357447"/>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W</a:t>
                </a:r>
              </a:p>
            </p:txBody>
          </p:sp>
          <p:sp>
            <p:nvSpPr>
              <p:cNvPr id="124" name="TextBox 123">
                <a:extLst>
                  <a:ext uri="{FF2B5EF4-FFF2-40B4-BE49-F238E27FC236}">
                    <a16:creationId xmlns:a16="http://schemas.microsoft.com/office/drawing/2014/main" id="{E041CC64-EE1F-CDCA-E5D1-2694ADDFE72F}"/>
                  </a:ext>
                </a:extLst>
              </p:cNvPr>
              <p:cNvSpPr txBox="1"/>
              <p:nvPr/>
            </p:nvSpPr>
            <p:spPr bwMode="gray">
              <a:xfrm rot="13344078">
                <a:off x="1895851" y="3759834"/>
                <a:ext cx="264707"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R</a:t>
                </a:r>
              </a:p>
            </p:txBody>
          </p:sp>
          <p:sp>
            <p:nvSpPr>
              <p:cNvPr id="125" name="TextBox 124">
                <a:extLst>
                  <a:ext uri="{FF2B5EF4-FFF2-40B4-BE49-F238E27FC236}">
                    <a16:creationId xmlns:a16="http://schemas.microsoft.com/office/drawing/2014/main" id="{3183696F-88F6-FF1C-E2C4-B10A2DD70446}"/>
                  </a:ext>
                </a:extLst>
              </p:cNvPr>
              <p:cNvSpPr txBox="1"/>
              <p:nvPr/>
            </p:nvSpPr>
            <p:spPr bwMode="gray">
              <a:xfrm rot="14209605">
                <a:off x="1839334" y="3674866"/>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M</a:t>
                </a:r>
              </a:p>
            </p:txBody>
          </p:sp>
          <p:sp>
            <p:nvSpPr>
              <p:cNvPr id="126" name="TextBox 125">
                <a:extLst>
                  <a:ext uri="{FF2B5EF4-FFF2-40B4-BE49-F238E27FC236}">
                    <a16:creationId xmlns:a16="http://schemas.microsoft.com/office/drawing/2014/main" id="{0F068EC2-394B-D2E4-31EA-A2E7A52B5EFB}"/>
                  </a:ext>
                </a:extLst>
              </p:cNvPr>
              <p:cNvSpPr txBox="1"/>
              <p:nvPr/>
            </p:nvSpPr>
            <p:spPr bwMode="gray">
              <a:xfrm rot="15196003">
                <a:off x="1780780" y="3531631"/>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E</a:t>
                </a:r>
              </a:p>
            </p:txBody>
          </p:sp>
          <p:sp>
            <p:nvSpPr>
              <p:cNvPr id="127" name="TextBox 126">
                <a:extLst>
                  <a:ext uri="{FF2B5EF4-FFF2-40B4-BE49-F238E27FC236}">
                    <a16:creationId xmlns:a16="http://schemas.microsoft.com/office/drawing/2014/main" id="{176550B2-87E6-DFB4-EC23-B907C10FBA28}"/>
                  </a:ext>
                </a:extLst>
              </p:cNvPr>
              <p:cNvSpPr txBox="1"/>
              <p:nvPr/>
            </p:nvSpPr>
            <p:spPr bwMode="gray">
              <a:xfrm rot="15674752">
                <a:off x="1758335" y="3402461"/>
                <a:ext cx="240643" cy="393192"/>
              </a:xfrm>
              <a:prstGeom prst="rect">
                <a:avLst/>
              </a:prstGeom>
              <a:noFill/>
            </p:spPr>
            <p:txBody>
              <a:bodyPr wrap="none" lIns="72000" tIns="72000" rIns="72000" bIns="72000" rtlCol="0">
                <a:noAutofit/>
              </a:bodyPr>
              <a:lstStyle/>
              <a:p>
                <a:pPr algn="l"/>
                <a:r>
                  <a:rPr lang="en-US" sz="1400" b="1">
                    <a:solidFill>
                      <a:schemeClr val="accent3">
                        <a:lumMod val="60000"/>
                        <a:lumOff val="40000"/>
                      </a:schemeClr>
                    </a:solidFill>
                  </a:rPr>
                  <a:t>R</a:t>
                </a:r>
              </a:p>
            </p:txBody>
          </p:sp>
        </p:grpSp>
      </p:grpSp>
      <p:grpSp>
        <p:nvGrpSpPr>
          <p:cNvPr id="130" name="Group 129">
            <a:extLst>
              <a:ext uri="{FF2B5EF4-FFF2-40B4-BE49-F238E27FC236}">
                <a16:creationId xmlns:a16="http://schemas.microsoft.com/office/drawing/2014/main" id="{A9E57E55-0685-6106-C2D6-612D0A42FF41}"/>
              </a:ext>
            </a:extLst>
          </p:cNvPr>
          <p:cNvGrpSpPr/>
          <p:nvPr/>
        </p:nvGrpSpPr>
        <p:grpSpPr>
          <a:xfrm>
            <a:off x="1810885" y="2855197"/>
            <a:ext cx="907142" cy="702093"/>
            <a:chOff x="873746" y="3072141"/>
            <a:chExt cx="907142" cy="702093"/>
          </a:xfrm>
        </p:grpSpPr>
        <p:sp>
          <p:nvSpPr>
            <p:cNvPr id="131" name="TextBox 130">
              <a:extLst>
                <a:ext uri="{FF2B5EF4-FFF2-40B4-BE49-F238E27FC236}">
                  <a16:creationId xmlns:a16="http://schemas.microsoft.com/office/drawing/2014/main" id="{4F47724E-9912-C33D-1D82-F90CA6D95A0D}"/>
                </a:ext>
              </a:extLst>
            </p:cNvPr>
            <p:cNvSpPr txBox="1"/>
            <p:nvPr/>
          </p:nvSpPr>
          <p:spPr bwMode="gray">
            <a:xfrm>
              <a:off x="932261" y="333986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O</a:t>
              </a:r>
            </a:p>
          </p:txBody>
        </p:sp>
        <p:sp>
          <p:nvSpPr>
            <p:cNvPr id="133" name="TextBox 132">
              <a:extLst>
                <a:ext uri="{FF2B5EF4-FFF2-40B4-BE49-F238E27FC236}">
                  <a16:creationId xmlns:a16="http://schemas.microsoft.com/office/drawing/2014/main" id="{580F5BA8-3371-F2C2-EA6E-5A1BFA20471F}"/>
                </a:ext>
              </a:extLst>
            </p:cNvPr>
            <p:cNvSpPr txBox="1"/>
            <p:nvPr/>
          </p:nvSpPr>
          <p:spPr bwMode="gray">
            <a:xfrm rot="16697697">
              <a:off x="937988" y="3445285"/>
              <a:ext cx="264707"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138" name="TextBox 137">
              <a:extLst>
                <a:ext uri="{FF2B5EF4-FFF2-40B4-BE49-F238E27FC236}">
                  <a16:creationId xmlns:a16="http://schemas.microsoft.com/office/drawing/2014/main" id="{A346AF19-374E-0DE1-B23D-1FB3D4CD9871}"/>
                </a:ext>
              </a:extLst>
            </p:cNvPr>
            <p:cNvSpPr txBox="1"/>
            <p:nvPr/>
          </p:nvSpPr>
          <p:spPr bwMode="gray">
            <a:xfrm rot="19059974">
              <a:off x="1063854" y="3188657"/>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C</a:t>
              </a:r>
            </a:p>
          </p:txBody>
        </p:sp>
        <p:sp>
          <p:nvSpPr>
            <p:cNvPr id="139" name="TextBox 138">
              <a:extLst>
                <a:ext uri="{FF2B5EF4-FFF2-40B4-BE49-F238E27FC236}">
                  <a16:creationId xmlns:a16="http://schemas.microsoft.com/office/drawing/2014/main" id="{00026D1F-ABD3-78D7-CB59-62B1FF7A093A}"/>
                </a:ext>
              </a:extLst>
            </p:cNvPr>
            <p:cNvSpPr txBox="1"/>
            <p:nvPr/>
          </p:nvSpPr>
          <p:spPr bwMode="gray">
            <a:xfrm rot="20214919">
              <a:off x="1176684" y="3107011"/>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L</a:t>
              </a:r>
            </a:p>
          </p:txBody>
        </p:sp>
        <p:sp>
          <p:nvSpPr>
            <p:cNvPr id="140" name="TextBox 139">
              <a:extLst>
                <a:ext uri="{FF2B5EF4-FFF2-40B4-BE49-F238E27FC236}">
                  <a16:creationId xmlns:a16="http://schemas.microsoft.com/office/drawing/2014/main" id="{7B9A8C82-3412-A5E6-78F8-B7DBE5D35011}"/>
                </a:ext>
              </a:extLst>
            </p:cNvPr>
            <p:cNvSpPr txBox="1"/>
            <p:nvPr/>
          </p:nvSpPr>
          <p:spPr bwMode="gray">
            <a:xfrm rot="196148">
              <a:off x="1296630" y="3072141"/>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O</a:t>
              </a:r>
            </a:p>
          </p:txBody>
        </p:sp>
        <p:sp>
          <p:nvSpPr>
            <p:cNvPr id="141" name="TextBox 140">
              <a:extLst>
                <a:ext uri="{FF2B5EF4-FFF2-40B4-BE49-F238E27FC236}">
                  <a16:creationId xmlns:a16="http://schemas.microsoft.com/office/drawing/2014/main" id="{694DCF40-61DF-726D-0C9F-37A4660E6EF3}"/>
                </a:ext>
              </a:extLst>
            </p:cNvPr>
            <p:cNvSpPr txBox="1"/>
            <p:nvPr/>
          </p:nvSpPr>
          <p:spPr bwMode="gray">
            <a:xfrm rot="1901238">
              <a:off x="1441523" y="3101445"/>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142" name="TextBox 141">
              <a:extLst>
                <a:ext uri="{FF2B5EF4-FFF2-40B4-BE49-F238E27FC236}">
                  <a16:creationId xmlns:a16="http://schemas.microsoft.com/office/drawing/2014/main" id="{D359C993-EFCA-2DAC-DD02-CB5D6E9C9AD6}"/>
                </a:ext>
              </a:extLst>
            </p:cNvPr>
            <p:cNvSpPr txBox="1"/>
            <p:nvPr/>
          </p:nvSpPr>
          <p:spPr bwMode="gray">
            <a:xfrm rot="2527984">
              <a:off x="1540245" y="316979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grpSp>
      <p:grpSp>
        <p:nvGrpSpPr>
          <p:cNvPr id="143" name="Group 142">
            <a:extLst>
              <a:ext uri="{FF2B5EF4-FFF2-40B4-BE49-F238E27FC236}">
                <a16:creationId xmlns:a16="http://schemas.microsoft.com/office/drawing/2014/main" id="{6A73D916-320E-46B7-901D-10A78F420835}"/>
              </a:ext>
            </a:extLst>
          </p:cNvPr>
          <p:cNvGrpSpPr/>
          <p:nvPr/>
        </p:nvGrpSpPr>
        <p:grpSpPr>
          <a:xfrm rot="10800000">
            <a:off x="2075639" y="3479526"/>
            <a:ext cx="907142" cy="702093"/>
            <a:chOff x="873746" y="3072141"/>
            <a:chExt cx="907142" cy="702093"/>
          </a:xfrm>
        </p:grpSpPr>
        <p:sp>
          <p:nvSpPr>
            <p:cNvPr id="144" name="TextBox 143">
              <a:extLst>
                <a:ext uri="{FF2B5EF4-FFF2-40B4-BE49-F238E27FC236}">
                  <a16:creationId xmlns:a16="http://schemas.microsoft.com/office/drawing/2014/main" id="{DCD42724-D89A-58A2-E022-815FC9805603}"/>
                </a:ext>
              </a:extLst>
            </p:cNvPr>
            <p:cNvSpPr txBox="1"/>
            <p:nvPr/>
          </p:nvSpPr>
          <p:spPr bwMode="gray">
            <a:xfrm>
              <a:off x="932261" y="333986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O</a:t>
              </a:r>
            </a:p>
          </p:txBody>
        </p:sp>
        <p:sp>
          <p:nvSpPr>
            <p:cNvPr id="145" name="TextBox 144">
              <a:extLst>
                <a:ext uri="{FF2B5EF4-FFF2-40B4-BE49-F238E27FC236}">
                  <a16:creationId xmlns:a16="http://schemas.microsoft.com/office/drawing/2014/main" id="{76FC272E-52C1-5949-79F0-E6D6223B0BFE}"/>
                </a:ext>
              </a:extLst>
            </p:cNvPr>
            <p:cNvSpPr txBox="1"/>
            <p:nvPr/>
          </p:nvSpPr>
          <p:spPr bwMode="gray">
            <a:xfrm rot="16697697">
              <a:off x="937988" y="3445285"/>
              <a:ext cx="264707"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146" name="TextBox 145">
              <a:extLst>
                <a:ext uri="{FF2B5EF4-FFF2-40B4-BE49-F238E27FC236}">
                  <a16:creationId xmlns:a16="http://schemas.microsoft.com/office/drawing/2014/main" id="{4134765E-9BCD-72BF-4944-64A88CCFB949}"/>
                </a:ext>
              </a:extLst>
            </p:cNvPr>
            <p:cNvSpPr txBox="1"/>
            <p:nvPr/>
          </p:nvSpPr>
          <p:spPr bwMode="gray">
            <a:xfrm rot="19059974">
              <a:off x="1063854" y="3188657"/>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C</a:t>
              </a:r>
            </a:p>
          </p:txBody>
        </p:sp>
        <p:sp>
          <p:nvSpPr>
            <p:cNvPr id="147" name="TextBox 146">
              <a:extLst>
                <a:ext uri="{FF2B5EF4-FFF2-40B4-BE49-F238E27FC236}">
                  <a16:creationId xmlns:a16="http://schemas.microsoft.com/office/drawing/2014/main" id="{DD91AB83-EC19-7EBA-8EA1-396FD64ADE67}"/>
                </a:ext>
              </a:extLst>
            </p:cNvPr>
            <p:cNvSpPr txBox="1"/>
            <p:nvPr/>
          </p:nvSpPr>
          <p:spPr bwMode="gray">
            <a:xfrm rot="20214919">
              <a:off x="1176684" y="3107011"/>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L</a:t>
              </a:r>
            </a:p>
          </p:txBody>
        </p:sp>
        <p:sp>
          <p:nvSpPr>
            <p:cNvPr id="148" name="TextBox 147">
              <a:extLst>
                <a:ext uri="{FF2B5EF4-FFF2-40B4-BE49-F238E27FC236}">
                  <a16:creationId xmlns:a16="http://schemas.microsoft.com/office/drawing/2014/main" id="{260D44CA-3414-A6D8-4ABE-24EEB19F1AB6}"/>
                </a:ext>
              </a:extLst>
            </p:cNvPr>
            <p:cNvSpPr txBox="1"/>
            <p:nvPr/>
          </p:nvSpPr>
          <p:spPr bwMode="gray">
            <a:xfrm rot="196148">
              <a:off x="1296630" y="3072141"/>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O</a:t>
              </a:r>
            </a:p>
          </p:txBody>
        </p:sp>
        <p:sp>
          <p:nvSpPr>
            <p:cNvPr id="149" name="TextBox 148">
              <a:extLst>
                <a:ext uri="{FF2B5EF4-FFF2-40B4-BE49-F238E27FC236}">
                  <a16:creationId xmlns:a16="http://schemas.microsoft.com/office/drawing/2014/main" id="{366C6FF9-0257-F0A5-7795-C46BF4BCE515}"/>
                </a:ext>
              </a:extLst>
            </p:cNvPr>
            <p:cNvSpPr txBox="1"/>
            <p:nvPr/>
          </p:nvSpPr>
          <p:spPr bwMode="gray">
            <a:xfrm rot="1901238">
              <a:off x="1441523" y="3101445"/>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S</a:t>
              </a:r>
            </a:p>
          </p:txBody>
        </p:sp>
        <p:sp>
          <p:nvSpPr>
            <p:cNvPr id="150" name="TextBox 149">
              <a:extLst>
                <a:ext uri="{FF2B5EF4-FFF2-40B4-BE49-F238E27FC236}">
                  <a16:creationId xmlns:a16="http://schemas.microsoft.com/office/drawing/2014/main" id="{5DA82D03-1F99-6FD1-90B4-105568DC49C7}"/>
                </a:ext>
              </a:extLst>
            </p:cNvPr>
            <p:cNvSpPr txBox="1"/>
            <p:nvPr/>
          </p:nvSpPr>
          <p:spPr bwMode="gray">
            <a:xfrm rot="2527984">
              <a:off x="1540245" y="3169793"/>
              <a:ext cx="240643" cy="393192"/>
            </a:xfrm>
            <a:prstGeom prst="rect">
              <a:avLst/>
            </a:prstGeom>
            <a:noFill/>
          </p:spPr>
          <p:txBody>
            <a:bodyPr wrap="none" lIns="72000" tIns="72000" rIns="72000" bIns="72000" rtlCol="0">
              <a:noAutofit/>
            </a:bodyPr>
            <a:lstStyle/>
            <a:p>
              <a:pPr algn="l"/>
              <a:r>
                <a:rPr lang="en-US" sz="1400" b="1">
                  <a:solidFill>
                    <a:schemeClr val="bg1">
                      <a:lumMod val="95000"/>
                    </a:schemeClr>
                  </a:solidFill>
                </a:rPr>
                <a:t>E</a:t>
              </a:r>
            </a:p>
          </p:txBody>
        </p:sp>
      </p:grpSp>
    </p:spTree>
    <p:extLst>
      <p:ext uri="{BB962C8B-B14F-4D97-AF65-F5344CB8AC3E}">
        <p14:creationId xmlns:p14="http://schemas.microsoft.com/office/powerpoint/2010/main" val="410518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5F5D2C-D8D8-9939-59E7-266B0DB69C9A}"/>
              </a:ext>
            </a:extLst>
          </p:cNvPr>
          <p:cNvSpPr>
            <a:spLocks noGrp="1"/>
          </p:cNvSpPr>
          <p:nvPr>
            <p:ph type="title"/>
          </p:nvPr>
        </p:nvSpPr>
        <p:spPr/>
        <p:txBody>
          <a:bodyPr/>
          <a:lstStyle/>
          <a:p>
            <a:r>
              <a:rPr lang="en-US"/>
              <a:t>Communications Vehicles	</a:t>
            </a:r>
          </a:p>
        </p:txBody>
      </p:sp>
      <p:sp>
        <p:nvSpPr>
          <p:cNvPr id="4" name="Date Placeholder 3">
            <a:extLst>
              <a:ext uri="{FF2B5EF4-FFF2-40B4-BE49-F238E27FC236}">
                <a16:creationId xmlns:a16="http://schemas.microsoft.com/office/drawing/2014/main" id="{5CB8B8B9-B830-EB53-F0AC-1AF75D3A72B1}"/>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6" name="Slide Number Placeholder 5">
            <a:extLst>
              <a:ext uri="{FF2B5EF4-FFF2-40B4-BE49-F238E27FC236}">
                <a16:creationId xmlns:a16="http://schemas.microsoft.com/office/drawing/2014/main" id="{E52F64B6-2A2A-34C1-D6B5-FFE931FA1C5E}"/>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4</a:t>
            </a:fld>
            <a:endParaRPr lang="en-US">
              <a:solidFill>
                <a:srgbClr val="A0A0A0"/>
              </a:solidFill>
            </a:endParaRPr>
          </a:p>
        </p:txBody>
      </p:sp>
      <p:sp>
        <p:nvSpPr>
          <p:cNvPr id="7" name="Rectangle: Rounded Corners 6">
            <a:extLst>
              <a:ext uri="{FF2B5EF4-FFF2-40B4-BE49-F238E27FC236}">
                <a16:creationId xmlns:a16="http://schemas.microsoft.com/office/drawing/2014/main" id="{6744C7AD-3978-5A9C-0985-658F65A4238E}"/>
              </a:ext>
            </a:extLst>
          </p:cNvPr>
          <p:cNvSpPr/>
          <p:nvPr/>
        </p:nvSpPr>
        <p:spPr bwMode="gray">
          <a:xfrm>
            <a:off x="740880" y="2950611"/>
            <a:ext cx="884158" cy="45694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400" b="1"/>
              <a:t>Teams</a:t>
            </a:r>
          </a:p>
        </p:txBody>
      </p:sp>
      <p:sp>
        <p:nvSpPr>
          <p:cNvPr id="9" name="Rectangle: Rounded Corners 8">
            <a:extLst>
              <a:ext uri="{FF2B5EF4-FFF2-40B4-BE49-F238E27FC236}">
                <a16:creationId xmlns:a16="http://schemas.microsoft.com/office/drawing/2014/main" id="{660DF031-C41F-08F3-4A80-B9872436E3F7}"/>
              </a:ext>
            </a:extLst>
          </p:cNvPr>
          <p:cNvSpPr/>
          <p:nvPr/>
        </p:nvSpPr>
        <p:spPr bwMode="gray">
          <a:xfrm>
            <a:off x="1016332" y="3609324"/>
            <a:ext cx="1502343" cy="59574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000" b="1"/>
              <a:t>Videoconferencing</a:t>
            </a:r>
          </a:p>
        </p:txBody>
      </p:sp>
      <p:sp>
        <p:nvSpPr>
          <p:cNvPr id="14" name="Rectangle: Rounded Corners 13">
            <a:extLst>
              <a:ext uri="{FF2B5EF4-FFF2-40B4-BE49-F238E27FC236}">
                <a16:creationId xmlns:a16="http://schemas.microsoft.com/office/drawing/2014/main" id="{F98EBD70-B22E-4EDA-CCD6-C3B56A1F62BF}"/>
              </a:ext>
            </a:extLst>
          </p:cNvPr>
          <p:cNvSpPr/>
          <p:nvPr/>
        </p:nvSpPr>
        <p:spPr bwMode="gray">
          <a:xfrm>
            <a:off x="1901724" y="2955619"/>
            <a:ext cx="884158" cy="465791"/>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Internal Email Lists</a:t>
            </a:r>
          </a:p>
        </p:txBody>
      </p:sp>
      <p:sp>
        <p:nvSpPr>
          <p:cNvPr id="15" name="TextBox 14">
            <a:extLst>
              <a:ext uri="{FF2B5EF4-FFF2-40B4-BE49-F238E27FC236}">
                <a16:creationId xmlns:a16="http://schemas.microsoft.com/office/drawing/2014/main" id="{47CA9B8D-9A3B-AF3E-F129-467DB3648521}"/>
              </a:ext>
            </a:extLst>
          </p:cNvPr>
          <p:cNvSpPr txBox="1"/>
          <p:nvPr/>
        </p:nvSpPr>
        <p:spPr bwMode="gray">
          <a:xfrm>
            <a:off x="855208" y="1842188"/>
            <a:ext cx="1705750" cy="305865"/>
          </a:xfrm>
          <a:prstGeom prst="rect">
            <a:avLst/>
          </a:prstGeom>
          <a:noFill/>
        </p:spPr>
        <p:txBody>
          <a:bodyPr wrap="square" lIns="72000" tIns="72000" rIns="72000" bIns="72000" rtlCol="0">
            <a:noAutofit/>
          </a:bodyPr>
          <a:lstStyle/>
          <a:p>
            <a:pPr algn="ctr"/>
            <a:r>
              <a:rPr lang="en-US" sz="1200" b="1"/>
              <a:t>Owned and Managed by ELDS Comms</a:t>
            </a:r>
            <a:br>
              <a:rPr lang="en-US" sz="1200" b="1"/>
            </a:br>
            <a:r>
              <a:rPr lang="en-US" sz="1200"/>
              <a:t>(Ours to control)</a:t>
            </a:r>
          </a:p>
        </p:txBody>
      </p:sp>
      <p:sp>
        <p:nvSpPr>
          <p:cNvPr id="16" name="TextBox 15">
            <a:extLst>
              <a:ext uri="{FF2B5EF4-FFF2-40B4-BE49-F238E27FC236}">
                <a16:creationId xmlns:a16="http://schemas.microsoft.com/office/drawing/2014/main" id="{D3970C15-FBCB-9014-EDF2-EAF595CDE69B}"/>
              </a:ext>
            </a:extLst>
          </p:cNvPr>
          <p:cNvSpPr txBox="1"/>
          <p:nvPr/>
        </p:nvSpPr>
        <p:spPr bwMode="gray">
          <a:xfrm>
            <a:off x="3746759" y="1845848"/>
            <a:ext cx="1834615" cy="305866"/>
          </a:xfrm>
          <a:prstGeom prst="rect">
            <a:avLst/>
          </a:prstGeom>
          <a:noFill/>
        </p:spPr>
        <p:txBody>
          <a:bodyPr wrap="square" lIns="72000" tIns="72000" rIns="72000" bIns="72000" rtlCol="0">
            <a:noAutofit/>
          </a:bodyPr>
          <a:lstStyle/>
          <a:p>
            <a:pPr algn="ctr"/>
            <a:r>
              <a:rPr lang="en-US" sz="1200" b="1"/>
              <a:t>ELDS Comms can directly contribute to</a:t>
            </a:r>
            <a:br>
              <a:rPr lang="en-US" sz="1200" b="1"/>
            </a:br>
            <a:r>
              <a:rPr lang="en-US" sz="1200"/>
              <a:t>(Guest pass only)</a:t>
            </a:r>
          </a:p>
        </p:txBody>
      </p:sp>
      <p:sp>
        <p:nvSpPr>
          <p:cNvPr id="21" name="Rectangle: Rounded Corners 20">
            <a:extLst>
              <a:ext uri="{FF2B5EF4-FFF2-40B4-BE49-F238E27FC236}">
                <a16:creationId xmlns:a16="http://schemas.microsoft.com/office/drawing/2014/main" id="{7582A42D-B595-FD86-DD62-73D5B4E69DF2}"/>
              </a:ext>
            </a:extLst>
          </p:cNvPr>
          <p:cNvSpPr/>
          <p:nvPr/>
        </p:nvSpPr>
        <p:spPr bwMode="gray">
          <a:xfrm>
            <a:off x="1184316" y="4929137"/>
            <a:ext cx="1162801" cy="59574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200" b="1" err="1"/>
              <a:t>Sharepoint</a:t>
            </a:r>
            <a:endParaRPr lang="en-US" sz="1200" b="1"/>
          </a:p>
        </p:txBody>
      </p:sp>
      <p:sp>
        <p:nvSpPr>
          <p:cNvPr id="24" name="Rectangle 23">
            <a:extLst>
              <a:ext uri="{FF2B5EF4-FFF2-40B4-BE49-F238E27FC236}">
                <a16:creationId xmlns:a16="http://schemas.microsoft.com/office/drawing/2014/main" id="{58EAC0DE-EB76-EE00-FD9C-36C6171810BA}"/>
              </a:ext>
            </a:extLst>
          </p:cNvPr>
          <p:cNvSpPr/>
          <p:nvPr/>
        </p:nvSpPr>
        <p:spPr bwMode="gray">
          <a:xfrm>
            <a:off x="670019" y="1468582"/>
            <a:ext cx="10099801" cy="3058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cxnSp>
        <p:nvCxnSpPr>
          <p:cNvPr id="26" name="Straight Connector 25">
            <a:extLst>
              <a:ext uri="{FF2B5EF4-FFF2-40B4-BE49-F238E27FC236}">
                <a16:creationId xmlns:a16="http://schemas.microsoft.com/office/drawing/2014/main" id="{2D467ADA-80E9-A524-55D6-3D1110A04F05}"/>
              </a:ext>
            </a:extLst>
          </p:cNvPr>
          <p:cNvCxnSpPr>
            <a:cxnSpLocks/>
          </p:cNvCxnSpPr>
          <p:nvPr/>
        </p:nvCxnSpPr>
        <p:spPr bwMode="gray">
          <a:xfrm>
            <a:off x="1767504" y="2452255"/>
            <a:ext cx="0" cy="269178"/>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cxnSp>
        <p:nvCxnSpPr>
          <p:cNvPr id="33" name="Straight Connector 32">
            <a:extLst>
              <a:ext uri="{FF2B5EF4-FFF2-40B4-BE49-F238E27FC236}">
                <a16:creationId xmlns:a16="http://schemas.microsoft.com/office/drawing/2014/main" id="{55BF81C2-BA36-01A4-AF66-CB7DA6E8FD2B}"/>
              </a:ext>
            </a:extLst>
          </p:cNvPr>
          <p:cNvCxnSpPr>
            <a:cxnSpLocks/>
          </p:cNvCxnSpPr>
          <p:nvPr/>
        </p:nvCxnSpPr>
        <p:spPr bwMode="gray">
          <a:xfrm>
            <a:off x="1182959" y="2712745"/>
            <a:ext cx="116909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AFED650-C326-2ED5-7591-B8DF975AEBE3}"/>
              </a:ext>
            </a:extLst>
          </p:cNvPr>
          <p:cNvCxnSpPr>
            <a:cxnSpLocks/>
            <a:endCxn id="14" idx="0"/>
          </p:cNvCxnSpPr>
          <p:nvPr/>
        </p:nvCxnSpPr>
        <p:spPr bwMode="gray">
          <a:xfrm>
            <a:off x="2343803" y="2721433"/>
            <a:ext cx="0" cy="23418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6AD7C78-7489-3908-9FA6-F4908B5C8D20}"/>
              </a:ext>
            </a:extLst>
          </p:cNvPr>
          <p:cNvCxnSpPr>
            <a:cxnSpLocks/>
          </p:cNvCxnSpPr>
          <p:nvPr/>
        </p:nvCxnSpPr>
        <p:spPr bwMode="gray">
          <a:xfrm>
            <a:off x="1182959" y="2717871"/>
            <a:ext cx="0" cy="22860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AA819F5-4035-D5D7-E073-F2C9048464EC}"/>
              </a:ext>
            </a:extLst>
          </p:cNvPr>
          <p:cNvCxnSpPr>
            <a:cxnSpLocks/>
          </p:cNvCxnSpPr>
          <p:nvPr/>
        </p:nvCxnSpPr>
        <p:spPr bwMode="gray">
          <a:xfrm rot="10800000">
            <a:off x="1769701" y="3509208"/>
            <a:ext cx="0" cy="90590"/>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cxnSp>
        <p:nvCxnSpPr>
          <p:cNvPr id="44" name="Straight Connector 43">
            <a:extLst>
              <a:ext uri="{FF2B5EF4-FFF2-40B4-BE49-F238E27FC236}">
                <a16:creationId xmlns:a16="http://schemas.microsoft.com/office/drawing/2014/main" id="{892AFB07-A801-2F10-C37E-4B5CE46B188F}"/>
              </a:ext>
            </a:extLst>
          </p:cNvPr>
          <p:cNvCxnSpPr>
            <a:cxnSpLocks/>
          </p:cNvCxnSpPr>
          <p:nvPr/>
        </p:nvCxnSpPr>
        <p:spPr bwMode="gray">
          <a:xfrm rot="10800000">
            <a:off x="1180831" y="3493312"/>
            <a:ext cx="116909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80EBBC9-A176-3931-D1D9-AAB137B979AF}"/>
              </a:ext>
            </a:extLst>
          </p:cNvPr>
          <p:cNvCxnSpPr>
            <a:cxnSpLocks/>
          </p:cNvCxnSpPr>
          <p:nvPr/>
        </p:nvCxnSpPr>
        <p:spPr bwMode="gray">
          <a:xfrm rot="10800000">
            <a:off x="1179553" y="3411575"/>
            <a:ext cx="0" cy="78813"/>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EDF81A5-F643-980C-0B47-9BBD7FC05EEC}"/>
              </a:ext>
            </a:extLst>
          </p:cNvPr>
          <p:cNvCxnSpPr>
            <a:cxnSpLocks/>
          </p:cNvCxnSpPr>
          <p:nvPr/>
        </p:nvCxnSpPr>
        <p:spPr bwMode="gray">
          <a:xfrm rot="10800000">
            <a:off x="2340397" y="3414654"/>
            <a:ext cx="0" cy="76933"/>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F6F934A-67B9-12C7-B5C8-760CE5961F1D}"/>
              </a:ext>
            </a:extLst>
          </p:cNvPr>
          <p:cNvCxnSpPr>
            <a:cxnSpLocks/>
            <a:stCxn id="9" idx="2"/>
          </p:cNvCxnSpPr>
          <p:nvPr/>
        </p:nvCxnSpPr>
        <p:spPr bwMode="gray">
          <a:xfrm>
            <a:off x="1767504" y="4205069"/>
            <a:ext cx="0" cy="11125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8063EB1-54D3-2153-1B63-2D76006C3F85}"/>
              </a:ext>
            </a:extLst>
          </p:cNvPr>
          <p:cNvCxnSpPr>
            <a:cxnSpLocks/>
          </p:cNvCxnSpPr>
          <p:nvPr/>
        </p:nvCxnSpPr>
        <p:spPr bwMode="gray">
          <a:xfrm>
            <a:off x="1762304" y="4806333"/>
            <a:ext cx="0" cy="12982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0942F7AD-A85D-A7C5-C86C-CF34D28D812E}"/>
              </a:ext>
            </a:extLst>
          </p:cNvPr>
          <p:cNvSpPr/>
          <p:nvPr/>
        </p:nvSpPr>
        <p:spPr bwMode="gray">
          <a:xfrm>
            <a:off x="1175491" y="4296785"/>
            <a:ext cx="1179771" cy="53538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400" b="1"/>
              <a:t>Viva Engage</a:t>
            </a:r>
          </a:p>
        </p:txBody>
      </p:sp>
      <p:cxnSp>
        <p:nvCxnSpPr>
          <p:cNvPr id="67" name="Straight Connector 66">
            <a:extLst>
              <a:ext uri="{FF2B5EF4-FFF2-40B4-BE49-F238E27FC236}">
                <a16:creationId xmlns:a16="http://schemas.microsoft.com/office/drawing/2014/main" id="{60119E9C-4C37-AE66-12E0-ED07C908B5E3}"/>
              </a:ext>
            </a:extLst>
          </p:cNvPr>
          <p:cNvCxnSpPr/>
          <p:nvPr/>
        </p:nvCxnSpPr>
        <p:spPr bwMode="gray">
          <a:xfrm>
            <a:off x="4613949" y="2452255"/>
            <a:ext cx="0" cy="1249858"/>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37C46279-28B0-5D00-EF14-313BD7B0B179}"/>
              </a:ext>
            </a:extLst>
          </p:cNvPr>
          <p:cNvSpPr/>
          <p:nvPr/>
        </p:nvSpPr>
        <p:spPr bwMode="gray">
          <a:xfrm>
            <a:off x="4016611" y="3617490"/>
            <a:ext cx="1179772" cy="5144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EL Viva Engage</a:t>
            </a:r>
          </a:p>
        </p:txBody>
      </p:sp>
      <p:sp>
        <p:nvSpPr>
          <p:cNvPr id="11" name="Rectangle: Rounded Corners 10">
            <a:extLst>
              <a:ext uri="{FF2B5EF4-FFF2-40B4-BE49-F238E27FC236}">
                <a16:creationId xmlns:a16="http://schemas.microsoft.com/office/drawing/2014/main" id="{CF9F9113-8DAF-ABE9-ABFE-CC7C241E64CA}"/>
              </a:ext>
            </a:extLst>
          </p:cNvPr>
          <p:cNvSpPr/>
          <p:nvPr/>
        </p:nvSpPr>
        <p:spPr bwMode="gray">
          <a:xfrm>
            <a:off x="4024063" y="2942100"/>
            <a:ext cx="1179772" cy="5144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EL Teams Channels</a:t>
            </a:r>
          </a:p>
        </p:txBody>
      </p:sp>
      <p:grpSp>
        <p:nvGrpSpPr>
          <p:cNvPr id="90" name="Group 89">
            <a:extLst>
              <a:ext uri="{FF2B5EF4-FFF2-40B4-BE49-F238E27FC236}">
                <a16:creationId xmlns:a16="http://schemas.microsoft.com/office/drawing/2014/main" id="{3ADD8DCE-0206-03F9-1503-52F3D57DFF64}"/>
              </a:ext>
            </a:extLst>
          </p:cNvPr>
          <p:cNvGrpSpPr/>
          <p:nvPr/>
        </p:nvGrpSpPr>
        <p:grpSpPr>
          <a:xfrm>
            <a:off x="6036784" y="1852652"/>
            <a:ext cx="1705750" cy="2267758"/>
            <a:chOff x="8844808" y="1026848"/>
            <a:chExt cx="1705750" cy="2267758"/>
          </a:xfrm>
        </p:grpSpPr>
        <p:sp>
          <p:nvSpPr>
            <p:cNvPr id="18" name="TextBox 17">
              <a:extLst>
                <a:ext uri="{FF2B5EF4-FFF2-40B4-BE49-F238E27FC236}">
                  <a16:creationId xmlns:a16="http://schemas.microsoft.com/office/drawing/2014/main" id="{5CFB72BE-38D0-E39E-5AE3-14657FA5FE3B}"/>
                </a:ext>
              </a:extLst>
            </p:cNvPr>
            <p:cNvSpPr txBox="1"/>
            <p:nvPr/>
          </p:nvSpPr>
          <p:spPr bwMode="gray">
            <a:xfrm>
              <a:off x="8844808" y="1026848"/>
              <a:ext cx="1705750" cy="305865"/>
            </a:xfrm>
            <a:prstGeom prst="rect">
              <a:avLst/>
            </a:prstGeom>
            <a:noFill/>
          </p:spPr>
          <p:txBody>
            <a:bodyPr wrap="square" lIns="72000" tIns="72000" rIns="72000" bIns="72000" rtlCol="0">
              <a:noAutofit/>
            </a:bodyPr>
            <a:lstStyle/>
            <a:p>
              <a:pPr algn="ctr"/>
              <a:r>
                <a:rPr lang="en-US" sz="1200" b="1"/>
                <a:t>ELDS Comms owns but does not have direct access to</a:t>
              </a:r>
              <a:br>
                <a:rPr lang="en-US" sz="1200" b="1"/>
              </a:br>
              <a:r>
                <a:rPr lang="en-US" sz="1200"/>
                <a:t>(Like having the Ferrari in the garage, but no keys)</a:t>
              </a:r>
              <a:endParaRPr lang="en-US" sz="1200" b="1"/>
            </a:p>
          </p:txBody>
        </p:sp>
        <p:cxnSp>
          <p:nvCxnSpPr>
            <p:cNvPr id="70" name="Straight Connector 69">
              <a:extLst>
                <a:ext uri="{FF2B5EF4-FFF2-40B4-BE49-F238E27FC236}">
                  <a16:creationId xmlns:a16="http://schemas.microsoft.com/office/drawing/2014/main" id="{8962ED5B-0A5E-C89C-235A-1D78C10F8AA7}"/>
                </a:ext>
              </a:extLst>
            </p:cNvPr>
            <p:cNvCxnSpPr>
              <a:cxnSpLocks/>
            </p:cNvCxnSpPr>
            <p:nvPr/>
          </p:nvCxnSpPr>
          <p:spPr bwMode="gray">
            <a:xfrm>
              <a:off x="9697683" y="2173636"/>
              <a:ext cx="0" cy="441733"/>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D43BBBB1-2E77-EB4F-3643-CDDCE6D5BD74}"/>
                </a:ext>
              </a:extLst>
            </p:cNvPr>
            <p:cNvSpPr/>
            <p:nvPr/>
          </p:nvSpPr>
          <p:spPr bwMode="gray">
            <a:xfrm>
              <a:off x="9168812" y="2484656"/>
              <a:ext cx="1057743" cy="8099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200" b="1"/>
                <a:t>ELDS US product web pages</a:t>
              </a:r>
            </a:p>
          </p:txBody>
        </p:sp>
      </p:grpSp>
      <p:grpSp>
        <p:nvGrpSpPr>
          <p:cNvPr id="91" name="Group 90">
            <a:extLst>
              <a:ext uri="{FF2B5EF4-FFF2-40B4-BE49-F238E27FC236}">
                <a16:creationId xmlns:a16="http://schemas.microsoft.com/office/drawing/2014/main" id="{9A934CEF-AFB7-37D8-9F82-F631101723C2}"/>
              </a:ext>
            </a:extLst>
          </p:cNvPr>
          <p:cNvGrpSpPr/>
          <p:nvPr/>
        </p:nvGrpSpPr>
        <p:grpSpPr>
          <a:xfrm>
            <a:off x="8010929" y="1882794"/>
            <a:ext cx="2855731" cy="3627033"/>
            <a:chOff x="5926508" y="1670359"/>
            <a:chExt cx="2855731" cy="3627033"/>
          </a:xfrm>
        </p:grpSpPr>
        <p:cxnSp>
          <p:nvCxnSpPr>
            <p:cNvPr id="86" name="Straight Connector 85">
              <a:extLst>
                <a:ext uri="{FF2B5EF4-FFF2-40B4-BE49-F238E27FC236}">
                  <a16:creationId xmlns:a16="http://schemas.microsoft.com/office/drawing/2014/main" id="{E1D87E22-E2DF-C4D4-9414-5D6938DA81FB}"/>
                </a:ext>
              </a:extLst>
            </p:cNvPr>
            <p:cNvCxnSpPr/>
            <p:nvPr/>
          </p:nvCxnSpPr>
          <p:spPr bwMode="gray">
            <a:xfrm flipH="1">
              <a:off x="8110512" y="3432975"/>
              <a:ext cx="1" cy="132637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1EF71DB-768B-1DF5-FF0A-2AF0CD461A85}"/>
                </a:ext>
              </a:extLst>
            </p:cNvPr>
            <p:cNvCxnSpPr>
              <a:stCxn id="12" idx="2"/>
            </p:cNvCxnSpPr>
            <p:nvPr/>
          </p:nvCxnSpPr>
          <p:spPr bwMode="gray">
            <a:xfrm flipH="1">
              <a:off x="6623030" y="3479961"/>
              <a:ext cx="1" cy="132637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9EDD076-2661-56D4-6F7C-067893C20A91}"/>
                </a:ext>
              </a:extLst>
            </p:cNvPr>
            <p:cNvSpPr txBox="1"/>
            <p:nvPr/>
          </p:nvSpPr>
          <p:spPr bwMode="gray">
            <a:xfrm>
              <a:off x="6136731" y="1670359"/>
              <a:ext cx="2364636" cy="305865"/>
            </a:xfrm>
            <a:prstGeom prst="rect">
              <a:avLst/>
            </a:prstGeom>
            <a:noFill/>
          </p:spPr>
          <p:txBody>
            <a:bodyPr wrap="square" lIns="72000" tIns="72000" rIns="72000" bIns="72000" rtlCol="0">
              <a:noAutofit/>
            </a:bodyPr>
            <a:lstStyle/>
            <a:p>
              <a:pPr algn="ctr"/>
              <a:r>
                <a:rPr lang="en-US" sz="1200" b="1"/>
                <a:t>ELDS Comms does not own and has no direct access but can request posting</a:t>
              </a:r>
              <a:br>
                <a:rPr lang="en-US" sz="1200" b="1"/>
              </a:br>
              <a:r>
                <a:rPr lang="en-US" sz="1200"/>
                <a:t>(Ask nicely)</a:t>
              </a:r>
            </a:p>
          </p:txBody>
        </p:sp>
        <p:sp>
          <p:nvSpPr>
            <p:cNvPr id="22" name="Rectangle: Rounded Corners 21">
              <a:extLst>
                <a:ext uri="{FF2B5EF4-FFF2-40B4-BE49-F238E27FC236}">
                  <a16:creationId xmlns:a16="http://schemas.microsoft.com/office/drawing/2014/main" id="{5D35E67E-9A03-583F-4FCA-F4ABE2105BE4}"/>
                </a:ext>
              </a:extLst>
            </p:cNvPr>
            <p:cNvSpPr/>
            <p:nvPr/>
          </p:nvSpPr>
          <p:spPr bwMode="gray">
            <a:xfrm>
              <a:off x="5926508" y="4597519"/>
              <a:ext cx="1334301" cy="68759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Local </a:t>
              </a:r>
              <a:br>
                <a:rPr lang="en-US" sz="1100" b="1"/>
              </a:br>
              <a:r>
                <a:rPr lang="en-US" sz="1100" b="1"/>
                <a:t>Social Media</a:t>
              </a:r>
            </a:p>
          </p:txBody>
        </p:sp>
        <p:sp>
          <p:nvSpPr>
            <p:cNvPr id="23" name="Rectangle: Rounded Corners 22">
              <a:extLst>
                <a:ext uri="{FF2B5EF4-FFF2-40B4-BE49-F238E27FC236}">
                  <a16:creationId xmlns:a16="http://schemas.microsoft.com/office/drawing/2014/main" id="{D2DC9D12-0543-07DD-BC86-8F1A69E000C2}"/>
                </a:ext>
              </a:extLst>
            </p:cNvPr>
            <p:cNvSpPr/>
            <p:nvPr/>
          </p:nvSpPr>
          <p:spPr bwMode="gray">
            <a:xfrm>
              <a:off x="7447938" y="4609799"/>
              <a:ext cx="1334301" cy="6875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Global Social Media</a:t>
              </a:r>
            </a:p>
          </p:txBody>
        </p:sp>
        <p:cxnSp>
          <p:nvCxnSpPr>
            <p:cNvPr id="74" name="Straight Connector 73">
              <a:extLst>
                <a:ext uri="{FF2B5EF4-FFF2-40B4-BE49-F238E27FC236}">
                  <a16:creationId xmlns:a16="http://schemas.microsoft.com/office/drawing/2014/main" id="{0AF65592-BEDE-914C-CC2D-33438B62AC55}"/>
                </a:ext>
              </a:extLst>
            </p:cNvPr>
            <p:cNvCxnSpPr>
              <a:cxnSpLocks/>
            </p:cNvCxnSpPr>
            <p:nvPr/>
          </p:nvCxnSpPr>
          <p:spPr bwMode="gray">
            <a:xfrm>
              <a:off x="7333047" y="2505436"/>
              <a:ext cx="0" cy="318055"/>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cxnSp>
          <p:nvCxnSpPr>
            <p:cNvPr id="76" name="Straight Connector 75">
              <a:extLst>
                <a:ext uri="{FF2B5EF4-FFF2-40B4-BE49-F238E27FC236}">
                  <a16:creationId xmlns:a16="http://schemas.microsoft.com/office/drawing/2014/main" id="{D44D96EF-FAFC-A966-08E9-282BAF8F5039}"/>
                </a:ext>
              </a:extLst>
            </p:cNvPr>
            <p:cNvCxnSpPr>
              <a:cxnSpLocks/>
            </p:cNvCxnSpPr>
            <p:nvPr/>
          </p:nvCxnSpPr>
          <p:spPr bwMode="gray">
            <a:xfrm>
              <a:off x="8109371" y="2823491"/>
              <a:ext cx="0" cy="23418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1B0F3C0-9271-A4AF-0C78-91CD51536CEE}"/>
                </a:ext>
              </a:extLst>
            </p:cNvPr>
            <p:cNvCxnSpPr>
              <a:cxnSpLocks/>
            </p:cNvCxnSpPr>
            <p:nvPr/>
          </p:nvCxnSpPr>
          <p:spPr bwMode="gray">
            <a:xfrm>
              <a:off x="6605627" y="2819929"/>
              <a:ext cx="0" cy="22860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4005E4EA-6290-2931-B62F-A38B569C493E}"/>
                </a:ext>
              </a:extLst>
            </p:cNvPr>
            <p:cNvSpPr/>
            <p:nvPr/>
          </p:nvSpPr>
          <p:spPr bwMode="gray">
            <a:xfrm>
              <a:off x="7653960" y="2975678"/>
              <a:ext cx="884159" cy="5144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100" b="1"/>
                <a:t>External Email Lists</a:t>
              </a:r>
            </a:p>
          </p:txBody>
        </p:sp>
        <p:sp>
          <p:nvSpPr>
            <p:cNvPr id="12" name="Rectangle: Rounded Corners 11">
              <a:extLst>
                <a:ext uri="{FF2B5EF4-FFF2-40B4-BE49-F238E27FC236}">
                  <a16:creationId xmlns:a16="http://schemas.microsoft.com/office/drawing/2014/main" id="{F13D0C01-B548-61B5-1E51-F2BF5ABAA866}"/>
                </a:ext>
              </a:extLst>
            </p:cNvPr>
            <p:cNvSpPr/>
            <p:nvPr/>
          </p:nvSpPr>
          <p:spPr bwMode="gray">
            <a:xfrm>
              <a:off x="6180951" y="2965557"/>
              <a:ext cx="884159" cy="5144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200" b="1"/>
                <a:t>Inside+</a:t>
              </a:r>
            </a:p>
          </p:txBody>
        </p:sp>
        <p:sp>
          <p:nvSpPr>
            <p:cNvPr id="20" name="Rectangle: Rounded Corners 19">
              <a:extLst>
                <a:ext uri="{FF2B5EF4-FFF2-40B4-BE49-F238E27FC236}">
                  <a16:creationId xmlns:a16="http://schemas.microsoft.com/office/drawing/2014/main" id="{7942D851-5701-8DEC-3E58-EC5D96834595}"/>
                </a:ext>
              </a:extLst>
            </p:cNvPr>
            <p:cNvSpPr/>
            <p:nvPr/>
          </p:nvSpPr>
          <p:spPr bwMode="gray">
            <a:xfrm>
              <a:off x="6092817" y="3649355"/>
              <a:ext cx="1037424" cy="78649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200" b="1"/>
                <a:t>Plant-specific comms vehicles</a:t>
              </a:r>
            </a:p>
          </p:txBody>
        </p:sp>
        <p:sp>
          <p:nvSpPr>
            <p:cNvPr id="82" name="Rectangle: Rounded Corners 81">
              <a:extLst>
                <a:ext uri="{FF2B5EF4-FFF2-40B4-BE49-F238E27FC236}">
                  <a16:creationId xmlns:a16="http://schemas.microsoft.com/office/drawing/2014/main" id="{7EDF1FC5-45B4-6632-2F43-40D4402EEE71}"/>
                </a:ext>
              </a:extLst>
            </p:cNvPr>
            <p:cNvSpPr/>
            <p:nvPr/>
          </p:nvSpPr>
          <p:spPr bwMode="gray">
            <a:xfrm>
              <a:off x="7592271" y="3685955"/>
              <a:ext cx="1037424" cy="78649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200" b="1"/>
                <a:t>External Media Pubs</a:t>
              </a:r>
            </a:p>
          </p:txBody>
        </p:sp>
        <p:cxnSp>
          <p:nvCxnSpPr>
            <p:cNvPr id="89" name="Straight Connector 88">
              <a:extLst>
                <a:ext uri="{FF2B5EF4-FFF2-40B4-BE49-F238E27FC236}">
                  <a16:creationId xmlns:a16="http://schemas.microsoft.com/office/drawing/2014/main" id="{41F0DCB0-16E6-632C-F1FE-E8627E3ACA65}"/>
                </a:ext>
              </a:extLst>
            </p:cNvPr>
            <p:cNvCxnSpPr/>
            <p:nvPr/>
          </p:nvCxnSpPr>
          <p:spPr bwMode="gray">
            <a:xfrm flipH="1">
              <a:off x="6603981" y="2822646"/>
              <a:ext cx="150876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258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North America ELDS Communications Core Responsibilities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5</a:t>
            </a:fld>
            <a:endParaRPr lang="en-US"/>
          </a:p>
        </p:txBody>
      </p:sp>
      <p:cxnSp>
        <p:nvCxnSpPr>
          <p:cNvPr id="11" name="Straight Connector 10"/>
          <p:cNvCxnSpPr/>
          <p:nvPr/>
        </p:nvCxnSpPr>
        <p:spPr bwMode="gray">
          <a:xfrm>
            <a:off x="280077" y="1573465"/>
            <a:ext cx="1162615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6" name="Text Placeholder 5"/>
          <p:cNvSpPr txBox="1">
            <a:spLocks/>
          </p:cNvSpPr>
          <p:nvPr/>
        </p:nvSpPr>
        <p:spPr bwMode="gray">
          <a:xfrm>
            <a:off x="2203166" y="1573465"/>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Support Local Division Priorities Aligned with Global</a:t>
            </a:r>
          </a:p>
          <a:p>
            <a:pPr>
              <a:spcBef>
                <a:spcPts val="600"/>
              </a:spcBef>
            </a:pPr>
            <a:endParaRPr lang="en-US">
              <a:solidFill>
                <a:srgbClr val="FF0000"/>
              </a:solidFill>
            </a:endParaRPr>
          </a:p>
          <a:p>
            <a:pPr marL="285750" indent="-285750">
              <a:spcBef>
                <a:spcPts val="600"/>
              </a:spcBef>
              <a:buFont typeface="Arial" panose="020B0604020202020204" pitchFamily="34" charset="0"/>
              <a:buChar char="•"/>
            </a:pPr>
            <a:r>
              <a:rPr lang="en-US" b="1"/>
              <a:t>Integration with Sales</a:t>
            </a:r>
            <a:r>
              <a:rPr lang="en-US"/>
              <a:t>: Collaborate with sales teams to align marketing strategies with sales goals. Regular meetings help refine tactics based on field feedback.</a:t>
            </a:r>
          </a:p>
          <a:p>
            <a:pPr marL="285750" indent="-285750">
              <a:spcBef>
                <a:spcPts val="600"/>
              </a:spcBef>
              <a:buFont typeface="Arial" panose="020B0604020202020204" pitchFamily="34" charset="0"/>
              <a:buChar char="•"/>
            </a:pPr>
            <a:r>
              <a:rPr lang="en-US" b="1"/>
              <a:t>Localized Campaigns: </a:t>
            </a:r>
            <a:r>
              <a:rPr lang="en-US"/>
              <a:t>Create localized marketing campaigns that align with global messaging while adapting to cultural and market differences.</a:t>
            </a:r>
          </a:p>
          <a:p>
            <a:pPr lvl="1">
              <a:spcBef>
                <a:spcPts val="600"/>
              </a:spcBef>
            </a:pPr>
            <a:endParaRPr lang="en-US"/>
          </a:p>
        </p:txBody>
      </p:sp>
      <p:sp>
        <p:nvSpPr>
          <p:cNvPr id="37" name="Text Placeholder 5"/>
          <p:cNvSpPr txBox="1">
            <a:spLocks/>
          </p:cNvSpPr>
          <p:nvPr/>
        </p:nvSpPr>
        <p:spPr bwMode="gray">
          <a:xfrm>
            <a:off x="8092897" y="1573465"/>
            <a:ext cx="3810403" cy="14952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endParaRPr lang="en-US"/>
          </a:p>
        </p:txBody>
      </p:sp>
      <p:sp>
        <p:nvSpPr>
          <p:cNvPr id="12" name="Text Placeholder 5">
            <a:extLst>
              <a:ext uri="{FF2B5EF4-FFF2-40B4-BE49-F238E27FC236}">
                <a16:creationId xmlns:a16="http://schemas.microsoft.com/office/drawing/2014/main" id="{609AE833-5A5F-3173-0414-A6466DF08E11}"/>
              </a:ext>
            </a:extLst>
          </p:cNvPr>
          <p:cNvSpPr txBox="1">
            <a:spLocks/>
          </p:cNvSpPr>
          <p:nvPr/>
        </p:nvSpPr>
        <p:spPr bwMode="gray">
          <a:xfrm>
            <a:off x="7963532" y="1573464"/>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Customer and Industry-wide Communications</a:t>
            </a:r>
          </a:p>
          <a:p>
            <a:pPr>
              <a:spcBef>
                <a:spcPts val="600"/>
              </a:spcBef>
            </a:pPr>
            <a:endParaRPr lang="en-US">
              <a:solidFill>
                <a:srgbClr val="FF0000"/>
              </a:solidFill>
            </a:endParaRPr>
          </a:p>
          <a:p>
            <a:pPr marL="285750" indent="-285750">
              <a:spcBef>
                <a:spcPts val="600"/>
              </a:spcBef>
              <a:buFont typeface="Arial" panose="020B0604020202020204" pitchFamily="34" charset="0"/>
              <a:buChar char="•"/>
            </a:pPr>
            <a:r>
              <a:rPr lang="en-US" b="1"/>
              <a:t>Top-of-Funnel Marketing</a:t>
            </a:r>
            <a:r>
              <a:rPr lang="en-US"/>
              <a:t>: Develop a strategy covering Awareness and Lead Gen Marketing for NA ELDS Campaigns and Product Launches:</a:t>
            </a:r>
          </a:p>
          <a:p>
            <a:pPr marL="465750" lvl="1" indent="-285750">
              <a:spcBef>
                <a:spcPts val="600"/>
              </a:spcBef>
              <a:buFont typeface="Arial" panose="020B0604020202020204" pitchFamily="34" charset="0"/>
              <a:buChar char="•"/>
            </a:pPr>
            <a:r>
              <a:rPr lang="en-US"/>
              <a:t>Awareness: Use thought leadership, PR, and social media for brand recognition.</a:t>
            </a:r>
          </a:p>
          <a:p>
            <a:pPr marL="465750" lvl="1" indent="-285750">
              <a:spcBef>
                <a:spcPts val="600"/>
              </a:spcBef>
              <a:buFont typeface="Arial" panose="020B0604020202020204" pitchFamily="34" charset="0"/>
              <a:buChar char="•"/>
            </a:pPr>
            <a:r>
              <a:rPr lang="en-US"/>
              <a:t>Consideration: Engage prospects with webinars, whitepapers, and case studies.</a:t>
            </a:r>
          </a:p>
          <a:p>
            <a:pPr marL="465750" lvl="1" indent="-285750">
              <a:spcBef>
                <a:spcPts val="600"/>
              </a:spcBef>
              <a:buFont typeface="Arial" panose="020B0604020202020204" pitchFamily="34" charset="0"/>
              <a:buChar char="•"/>
            </a:pPr>
            <a:r>
              <a:rPr lang="en-US"/>
              <a:t>Lead Generation: Capture leads via email marketing, paid search, and social ads.</a:t>
            </a:r>
          </a:p>
        </p:txBody>
      </p:sp>
      <p:pic>
        <p:nvPicPr>
          <p:cNvPr id="14" name="Picture 13">
            <a:extLst>
              <a:ext uri="{FF2B5EF4-FFF2-40B4-BE49-F238E27FC236}">
                <a16:creationId xmlns:a16="http://schemas.microsoft.com/office/drawing/2014/main" id="{48AA29ED-221B-2344-E5E1-C262DD2F297E}"/>
              </a:ext>
            </a:extLst>
          </p:cNvPr>
          <p:cNvPicPr>
            <a:picLocks noChangeAspect="1"/>
          </p:cNvPicPr>
          <p:nvPr/>
        </p:nvPicPr>
        <p:blipFill>
          <a:blip r:embed="rId2"/>
          <a:stretch>
            <a:fillRect/>
          </a:stretch>
        </p:blipFill>
        <p:spPr>
          <a:xfrm>
            <a:off x="280078" y="1655311"/>
            <a:ext cx="1782792" cy="1188528"/>
          </a:xfrm>
          <a:prstGeom prst="rect">
            <a:avLst/>
          </a:prstGeom>
        </p:spPr>
      </p:pic>
      <p:pic>
        <p:nvPicPr>
          <p:cNvPr id="16" name="Picture 15">
            <a:extLst>
              <a:ext uri="{FF2B5EF4-FFF2-40B4-BE49-F238E27FC236}">
                <a16:creationId xmlns:a16="http://schemas.microsoft.com/office/drawing/2014/main" id="{13C4898A-785B-D12E-261E-8F6903FEE36E}"/>
              </a:ext>
            </a:extLst>
          </p:cNvPr>
          <p:cNvPicPr>
            <a:picLocks noChangeAspect="1"/>
          </p:cNvPicPr>
          <p:nvPr/>
        </p:nvPicPr>
        <p:blipFill>
          <a:blip r:embed="rId3"/>
          <a:stretch>
            <a:fillRect/>
          </a:stretch>
        </p:blipFill>
        <p:spPr>
          <a:xfrm>
            <a:off x="6119790" y="1655311"/>
            <a:ext cx="1843742" cy="1188528"/>
          </a:xfrm>
          <a:prstGeom prst="rect">
            <a:avLst/>
          </a:prstGeom>
        </p:spPr>
      </p:pic>
    </p:spTree>
    <p:extLst>
      <p:ext uri="{BB962C8B-B14F-4D97-AF65-F5344CB8AC3E}">
        <p14:creationId xmlns:p14="http://schemas.microsoft.com/office/powerpoint/2010/main" val="203716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North America ELDS Communications Core Responsibilities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6</a:t>
            </a:fld>
            <a:endParaRPr lang="en-US"/>
          </a:p>
        </p:txBody>
      </p:sp>
      <p:cxnSp>
        <p:nvCxnSpPr>
          <p:cNvPr id="11" name="Straight Connector 10"/>
          <p:cNvCxnSpPr/>
          <p:nvPr/>
        </p:nvCxnSpPr>
        <p:spPr bwMode="gray">
          <a:xfrm>
            <a:off x="280077" y="1573465"/>
            <a:ext cx="1162615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6" name="Text Placeholder 5"/>
          <p:cNvSpPr txBox="1">
            <a:spLocks/>
          </p:cNvSpPr>
          <p:nvPr/>
        </p:nvSpPr>
        <p:spPr bwMode="gray">
          <a:xfrm>
            <a:off x="2203166" y="1573465"/>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Business-line Conferences and Trade Media</a:t>
            </a:r>
          </a:p>
          <a:p>
            <a:pPr marL="285750" indent="-285750">
              <a:spcBef>
                <a:spcPts val="600"/>
              </a:spcBef>
              <a:buFont typeface="Arial" panose="020B0604020202020204" pitchFamily="34" charset="0"/>
              <a:buChar char="•"/>
            </a:pPr>
            <a:r>
              <a:rPr lang="en-US" b="1"/>
              <a:t>Events: </a:t>
            </a:r>
            <a:r>
              <a:rPr lang="en-US"/>
              <a:t>Support multi-BL events with content and messaging, presenters, and product-level expertise. For ELDS-only events, work with local events teams to define key events, SMEs, content, marketing plan, and KPIs to maximize ROI.</a:t>
            </a:r>
          </a:p>
          <a:p>
            <a:pPr marL="285750" indent="-285750">
              <a:spcBef>
                <a:spcPts val="600"/>
              </a:spcBef>
              <a:buFont typeface="Arial" panose="020B0604020202020204" pitchFamily="34" charset="0"/>
              <a:buChar char="•"/>
            </a:pPr>
            <a:r>
              <a:rPr lang="en-US" b="1"/>
              <a:t>Trade Media: </a:t>
            </a:r>
            <a:r>
              <a:rPr lang="en-US"/>
              <a:t>Work with Tier 2 trade media to promote ELDS press releases and thought leadership. Work with journalists to promote topic ideas that inform ABB audiences and drive awareness of ELDS’ business. Develop advertising programs as-needed to promote campaigns, product launches, and/or lead-gen activities. </a:t>
            </a:r>
          </a:p>
          <a:p>
            <a:pPr lvl="1">
              <a:spcBef>
                <a:spcPts val="600"/>
              </a:spcBef>
            </a:pPr>
            <a:endParaRPr lang="en-US"/>
          </a:p>
        </p:txBody>
      </p:sp>
      <p:sp>
        <p:nvSpPr>
          <p:cNvPr id="37" name="Text Placeholder 5"/>
          <p:cNvSpPr txBox="1">
            <a:spLocks/>
          </p:cNvSpPr>
          <p:nvPr/>
        </p:nvSpPr>
        <p:spPr bwMode="gray">
          <a:xfrm>
            <a:off x="8092897" y="1573465"/>
            <a:ext cx="3810403" cy="14952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endParaRPr lang="en-US"/>
          </a:p>
        </p:txBody>
      </p:sp>
      <p:sp>
        <p:nvSpPr>
          <p:cNvPr id="2" name="Text Placeholder 5">
            <a:extLst>
              <a:ext uri="{FF2B5EF4-FFF2-40B4-BE49-F238E27FC236}">
                <a16:creationId xmlns:a16="http://schemas.microsoft.com/office/drawing/2014/main" id="{9BB07807-EAEB-56B1-A0A8-A69BF7F1AE35}"/>
              </a:ext>
            </a:extLst>
          </p:cNvPr>
          <p:cNvSpPr txBox="1">
            <a:spLocks/>
          </p:cNvSpPr>
          <p:nvPr/>
        </p:nvSpPr>
        <p:spPr bwMode="gray">
          <a:xfrm>
            <a:off x="8089963" y="1551336"/>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Portfolio and Product Support</a:t>
            </a:r>
          </a:p>
          <a:p>
            <a:pPr>
              <a:spcBef>
                <a:spcPts val="600"/>
              </a:spcBef>
            </a:pPr>
            <a:endParaRPr lang="en-US">
              <a:solidFill>
                <a:srgbClr val="FF0000"/>
              </a:solidFill>
            </a:endParaRPr>
          </a:p>
          <a:p>
            <a:pPr marL="285750" indent="-285750">
              <a:spcBef>
                <a:spcPts val="600"/>
              </a:spcBef>
              <a:buFont typeface="Arial" panose="020B0604020202020204" pitchFamily="34" charset="0"/>
              <a:buChar char="•"/>
            </a:pPr>
            <a:r>
              <a:rPr lang="en-US" b="1"/>
              <a:t>Product Launch: </a:t>
            </a:r>
            <a:r>
              <a:rPr lang="en-US"/>
              <a:t>Work with teams on all new product launch activities. Develop content relevant to the launch. Provide messaging and project management support to ensure key deliverable timelines are met. </a:t>
            </a:r>
          </a:p>
          <a:p>
            <a:pPr marL="285750" indent="-285750">
              <a:spcBef>
                <a:spcPts val="600"/>
              </a:spcBef>
              <a:buFont typeface="Arial" panose="020B0604020202020204" pitchFamily="34" charset="0"/>
              <a:buChar char="•"/>
            </a:pPr>
            <a:r>
              <a:rPr lang="en-US" b="1"/>
              <a:t>Omni-channel Launch Strategy: </a:t>
            </a:r>
            <a:r>
              <a:rPr lang="en-US"/>
              <a:t>As needed, develop and execute—either alone or with other local or global teams—content and messaging to support product launches. Channels include both internal and external promotional vehicles. </a:t>
            </a:r>
          </a:p>
          <a:p>
            <a:pPr lvl="1">
              <a:spcBef>
                <a:spcPts val="600"/>
              </a:spcBef>
            </a:pPr>
            <a:endParaRPr lang="en-US"/>
          </a:p>
        </p:txBody>
      </p:sp>
      <p:pic>
        <p:nvPicPr>
          <p:cNvPr id="9" name="Picture 8">
            <a:extLst>
              <a:ext uri="{FF2B5EF4-FFF2-40B4-BE49-F238E27FC236}">
                <a16:creationId xmlns:a16="http://schemas.microsoft.com/office/drawing/2014/main" id="{70FBD4F9-1F19-DBF5-29F0-D21175A43969}"/>
              </a:ext>
            </a:extLst>
          </p:cNvPr>
          <p:cNvPicPr>
            <a:picLocks noChangeAspect="1"/>
          </p:cNvPicPr>
          <p:nvPr/>
        </p:nvPicPr>
        <p:blipFill>
          <a:blip r:embed="rId2"/>
          <a:stretch>
            <a:fillRect/>
          </a:stretch>
        </p:blipFill>
        <p:spPr>
          <a:xfrm>
            <a:off x="273808" y="1633438"/>
            <a:ext cx="1960819" cy="1375297"/>
          </a:xfrm>
          <a:prstGeom prst="rect">
            <a:avLst/>
          </a:prstGeom>
        </p:spPr>
      </p:pic>
      <p:pic>
        <p:nvPicPr>
          <p:cNvPr id="13" name="Picture 12">
            <a:extLst>
              <a:ext uri="{FF2B5EF4-FFF2-40B4-BE49-F238E27FC236}">
                <a16:creationId xmlns:a16="http://schemas.microsoft.com/office/drawing/2014/main" id="{DF338FD4-D0E2-E57B-DEE1-D0B566EA8927}"/>
              </a:ext>
            </a:extLst>
          </p:cNvPr>
          <p:cNvPicPr>
            <a:picLocks noChangeAspect="1"/>
          </p:cNvPicPr>
          <p:nvPr/>
        </p:nvPicPr>
        <p:blipFill>
          <a:blip r:embed="rId3"/>
          <a:stretch>
            <a:fillRect/>
          </a:stretch>
        </p:blipFill>
        <p:spPr>
          <a:xfrm>
            <a:off x="6013569" y="1633439"/>
            <a:ext cx="2031206" cy="1375296"/>
          </a:xfrm>
          <a:prstGeom prst="rect">
            <a:avLst/>
          </a:prstGeom>
        </p:spPr>
      </p:pic>
    </p:spTree>
    <p:extLst>
      <p:ext uri="{BB962C8B-B14F-4D97-AF65-F5344CB8AC3E}">
        <p14:creationId xmlns:p14="http://schemas.microsoft.com/office/powerpoint/2010/main" val="28042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North America ELDS Communications Core Responsibilities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7</a:t>
            </a:fld>
            <a:endParaRPr lang="en-US"/>
          </a:p>
        </p:txBody>
      </p:sp>
      <p:cxnSp>
        <p:nvCxnSpPr>
          <p:cNvPr id="11" name="Straight Connector 10"/>
          <p:cNvCxnSpPr/>
          <p:nvPr/>
        </p:nvCxnSpPr>
        <p:spPr bwMode="gray">
          <a:xfrm>
            <a:off x="280077" y="1573465"/>
            <a:ext cx="1162615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6" name="Text Placeholder 5"/>
          <p:cNvSpPr txBox="1">
            <a:spLocks/>
          </p:cNvSpPr>
          <p:nvPr/>
        </p:nvSpPr>
        <p:spPr bwMode="gray">
          <a:xfrm>
            <a:off x="2203166" y="1573465"/>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Customer Success and Digital Content</a:t>
            </a:r>
          </a:p>
          <a:p>
            <a:pPr marL="285750" indent="-285750">
              <a:spcBef>
                <a:spcPts val="600"/>
              </a:spcBef>
              <a:buFont typeface="Arial" panose="020B0604020202020204" pitchFamily="34" charset="0"/>
              <a:buChar char="•"/>
            </a:pPr>
            <a:r>
              <a:rPr lang="en-US" b="1"/>
              <a:t>Storytelling: </a:t>
            </a:r>
            <a:r>
              <a:rPr lang="en-US"/>
              <a:t>Craft compelling customer and organizational stories and narratives that promote the business’ brand and culture.</a:t>
            </a:r>
          </a:p>
          <a:p>
            <a:pPr marL="285750" indent="-285750">
              <a:spcBef>
                <a:spcPts val="600"/>
              </a:spcBef>
              <a:buFont typeface="Arial" panose="020B0604020202020204" pitchFamily="34" charset="0"/>
              <a:buChar char="•"/>
            </a:pPr>
            <a:r>
              <a:rPr lang="en-US" b="1"/>
              <a:t>Digital Content: </a:t>
            </a:r>
            <a:r>
              <a:rPr lang="en-US"/>
              <a:t>Develop and manage a digital strategy for ELDA NA product content on the web. </a:t>
            </a:r>
          </a:p>
          <a:p>
            <a:pPr marL="465750" lvl="1" indent="-285750">
              <a:spcBef>
                <a:spcPts val="600"/>
              </a:spcBef>
              <a:buFont typeface="Arial" panose="020B0604020202020204" pitchFamily="34" charset="0"/>
              <a:buChar char="•"/>
            </a:pPr>
            <a:r>
              <a:rPr lang="en-US"/>
              <a:t>Initially, work with the Global ELDS Comms team and local Portfolio team to streamline and optimize existing product pages.</a:t>
            </a:r>
          </a:p>
          <a:p>
            <a:pPr marL="465750" lvl="1" indent="-285750">
              <a:spcBef>
                <a:spcPts val="600"/>
              </a:spcBef>
              <a:buFont typeface="Arial" panose="020B0604020202020204" pitchFamily="34" charset="0"/>
              <a:buChar char="•"/>
            </a:pPr>
            <a:r>
              <a:rPr lang="en-US"/>
              <a:t>Establish a regular cadence of page reviews with product owners to ensure pages are updated as necessary.</a:t>
            </a:r>
          </a:p>
          <a:p>
            <a:pPr marL="465750" lvl="1" indent="-285750">
              <a:spcBef>
                <a:spcPts val="600"/>
              </a:spcBef>
              <a:buFont typeface="Arial" panose="020B0604020202020204" pitchFamily="34" charset="0"/>
              <a:buChar char="•"/>
            </a:pPr>
            <a:r>
              <a:rPr lang="en-US"/>
              <a:t>Regularly audit all pages for performance, broken links, etc. </a:t>
            </a:r>
          </a:p>
          <a:p>
            <a:pPr marL="465750" lvl="1" indent="-285750">
              <a:spcBef>
                <a:spcPts val="600"/>
              </a:spcBef>
              <a:buFont typeface="Arial" panose="020B0604020202020204" pitchFamily="34" charset="0"/>
              <a:buChar char="•"/>
            </a:pPr>
            <a:r>
              <a:rPr lang="en-US"/>
              <a:t>Address performance issues as needed. </a:t>
            </a:r>
          </a:p>
          <a:p>
            <a:pPr lvl="1">
              <a:spcBef>
                <a:spcPts val="600"/>
              </a:spcBef>
            </a:pPr>
            <a:endParaRPr lang="en-US"/>
          </a:p>
        </p:txBody>
      </p:sp>
      <p:sp>
        <p:nvSpPr>
          <p:cNvPr id="37" name="Text Placeholder 5"/>
          <p:cNvSpPr txBox="1">
            <a:spLocks/>
          </p:cNvSpPr>
          <p:nvPr/>
        </p:nvSpPr>
        <p:spPr bwMode="gray">
          <a:xfrm>
            <a:off x="8092897" y="1573465"/>
            <a:ext cx="3810403" cy="14952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endParaRPr lang="en-US"/>
          </a:p>
        </p:txBody>
      </p:sp>
      <p:sp>
        <p:nvSpPr>
          <p:cNvPr id="2" name="Text Placeholder 5">
            <a:extLst>
              <a:ext uri="{FF2B5EF4-FFF2-40B4-BE49-F238E27FC236}">
                <a16:creationId xmlns:a16="http://schemas.microsoft.com/office/drawing/2014/main" id="{9BB07807-EAEB-56B1-A0A8-A69BF7F1AE35}"/>
              </a:ext>
            </a:extLst>
          </p:cNvPr>
          <p:cNvSpPr txBox="1">
            <a:spLocks/>
          </p:cNvSpPr>
          <p:nvPr/>
        </p:nvSpPr>
        <p:spPr bwMode="gray">
          <a:xfrm>
            <a:off x="8089963" y="1551336"/>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Internal Communications</a:t>
            </a:r>
          </a:p>
          <a:p>
            <a:pPr marL="285750" indent="-285750">
              <a:spcBef>
                <a:spcPts val="600"/>
              </a:spcBef>
              <a:buFont typeface="Arial" panose="020B0604020202020204" pitchFamily="34" charset="0"/>
              <a:buChar char="•"/>
            </a:pPr>
            <a:r>
              <a:rPr lang="en-US" b="1"/>
              <a:t>Content Planning: </a:t>
            </a:r>
            <a:r>
              <a:rPr lang="en-US"/>
              <a:t>Create a content calendar—shared with Global ELDS Comms, including product launch key dates, internal communications, and major campaign dates. </a:t>
            </a:r>
          </a:p>
          <a:p>
            <a:pPr marL="285750" indent="-285750">
              <a:spcBef>
                <a:spcPts val="600"/>
              </a:spcBef>
              <a:buFont typeface="Arial" panose="020B0604020202020204" pitchFamily="34" charset="0"/>
              <a:buChar char="•"/>
            </a:pPr>
            <a:r>
              <a:rPr lang="en-US" b="1"/>
              <a:t>Engagement: </a:t>
            </a:r>
            <a:r>
              <a:rPr lang="en-US"/>
              <a:t>Work with Sales, ELDS Leadership, Portfolio teams, Marketing, Global Comms, and Plant Managers to deliver regular, impactful communications. </a:t>
            </a:r>
          </a:p>
          <a:p>
            <a:pPr marL="465750" lvl="1" indent="-285750">
              <a:spcBef>
                <a:spcPts val="600"/>
              </a:spcBef>
              <a:buFont typeface="Arial" panose="020B0604020202020204" pitchFamily="34" charset="0"/>
              <a:buChar char="•"/>
            </a:pPr>
            <a:r>
              <a:rPr lang="en-US"/>
              <a:t>Town Hall</a:t>
            </a:r>
          </a:p>
          <a:p>
            <a:pPr marL="465750" lvl="1" indent="-285750">
              <a:spcBef>
                <a:spcPts val="600"/>
              </a:spcBef>
              <a:buFont typeface="Arial" panose="020B0604020202020204" pitchFamily="34" charset="0"/>
              <a:buChar char="•"/>
            </a:pPr>
            <a:r>
              <a:rPr lang="en-US"/>
              <a:t>Leadership messages</a:t>
            </a:r>
          </a:p>
          <a:p>
            <a:pPr marL="465750" lvl="1" indent="-285750">
              <a:spcBef>
                <a:spcPts val="600"/>
              </a:spcBef>
              <a:buFont typeface="Arial" panose="020B0604020202020204" pitchFamily="34" charset="0"/>
              <a:buChar char="•"/>
            </a:pPr>
            <a:r>
              <a:rPr lang="en-US"/>
              <a:t>Quarterly business updates via email</a:t>
            </a:r>
          </a:p>
          <a:p>
            <a:pPr marL="465750" lvl="1" indent="-285750">
              <a:spcBef>
                <a:spcPts val="600"/>
              </a:spcBef>
              <a:buFont typeface="Arial" panose="020B0604020202020204" pitchFamily="34" charset="0"/>
              <a:buChar char="•"/>
            </a:pPr>
            <a:r>
              <a:rPr lang="en-US" err="1"/>
              <a:t>Sharepoint</a:t>
            </a:r>
            <a:r>
              <a:rPr lang="en-US"/>
              <a:t> site updates</a:t>
            </a:r>
          </a:p>
          <a:p>
            <a:pPr marL="465750" lvl="1" indent="-285750">
              <a:spcBef>
                <a:spcPts val="600"/>
              </a:spcBef>
              <a:buFont typeface="Arial" panose="020B0604020202020204" pitchFamily="34" charset="0"/>
              <a:buChar char="•"/>
            </a:pPr>
            <a:r>
              <a:rPr lang="en-US"/>
              <a:t>Viva Engage posts</a:t>
            </a:r>
          </a:p>
          <a:p>
            <a:pPr marL="465750" lvl="1" indent="-285750">
              <a:spcBef>
                <a:spcPts val="600"/>
              </a:spcBef>
              <a:buFont typeface="Arial" panose="020B0604020202020204" pitchFamily="34" charset="0"/>
              <a:buChar char="•"/>
            </a:pPr>
            <a:r>
              <a:rPr lang="en-US"/>
              <a:t>New Inside+ local page</a:t>
            </a:r>
          </a:p>
          <a:p>
            <a:pPr marL="465750" lvl="1" indent="-285750">
              <a:spcBef>
                <a:spcPts val="600"/>
              </a:spcBef>
              <a:buFont typeface="Arial" panose="020B0604020202020204" pitchFamily="34" charset="0"/>
              <a:buChar char="•"/>
            </a:pPr>
            <a:r>
              <a:rPr lang="en-US"/>
              <a:t>Other as determined</a:t>
            </a:r>
          </a:p>
        </p:txBody>
      </p:sp>
      <p:pic>
        <p:nvPicPr>
          <p:cNvPr id="7" name="Picture 6">
            <a:extLst>
              <a:ext uri="{FF2B5EF4-FFF2-40B4-BE49-F238E27FC236}">
                <a16:creationId xmlns:a16="http://schemas.microsoft.com/office/drawing/2014/main" id="{AEC2CDBA-0C3A-D3AE-9741-4D034BD171E7}"/>
              </a:ext>
            </a:extLst>
          </p:cNvPr>
          <p:cNvPicPr>
            <a:picLocks noChangeAspect="1"/>
          </p:cNvPicPr>
          <p:nvPr/>
        </p:nvPicPr>
        <p:blipFill>
          <a:blip r:embed="rId2"/>
          <a:stretch>
            <a:fillRect/>
          </a:stretch>
        </p:blipFill>
        <p:spPr>
          <a:xfrm>
            <a:off x="287114" y="1633439"/>
            <a:ext cx="1798862" cy="1372569"/>
          </a:xfrm>
          <a:prstGeom prst="rect">
            <a:avLst/>
          </a:prstGeom>
        </p:spPr>
      </p:pic>
      <p:pic>
        <p:nvPicPr>
          <p:cNvPr id="10" name="Picture 9">
            <a:extLst>
              <a:ext uri="{FF2B5EF4-FFF2-40B4-BE49-F238E27FC236}">
                <a16:creationId xmlns:a16="http://schemas.microsoft.com/office/drawing/2014/main" id="{F7849429-4F16-6F5C-5A58-42F38983B4AA}"/>
              </a:ext>
            </a:extLst>
          </p:cNvPr>
          <p:cNvPicPr>
            <a:picLocks noChangeAspect="1"/>
          </p:cNvPicPr>
          <p:nvPr/>
        </p:nvPicPr>
        <p:blipFill>
          <a:blip r:embed="rId3"/>
          <a:stretch>
            <a:fillRect/>
          </a:stretch>
        </p:blipFill>
        <p:spPr>
          <a:xfrm>
            <a:off x="6176845" y="1620293"/>
            <a:ext cx="1828572" cy="1385715"/>
          </a:xfrm>
          <a:prstGeom prst="rect">
            <a:avLst/>
          </a:prstGeom>
        </p:spPr>
      </p:pic>
    </p:spTree>
    <p:extLst>
      <p:ext uri="{BB962C8B-B14F-4D97-AF65-F5344CB8AC3E}">
        <p14:creationId xmlns:p14="http://schemas.microsoft.com/office/powerpoint/2010/main" val="231174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84179" y="592793"/>
            <a:ext cx="11626834" cy="410899"/>
          </a:xfrm>
        </p:spPr>
        <p:txBody>
          <a:bodyPr/>
          <a:lstStyle/>
          <a:p>
            <a:r>
              <a:rPr lang="en-US" dirty="0"/>
              <a:t>Thought Leadership and Market Awareness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8</a:t>
            </a:fld>
            <a:endParaRPr lang="en-US"/>
          </a:p>
        </p:txBody>
      </p:sp>
      <p:sp>
        <p:nvSpPr>
          <p:cNvPr id="7" name="Rectangle 6">
            <a:extLst>
              <a:ext uri="{FF2B5EF4-FFF2-40B4-BE49-F238E27FC236}">
                <a16:creationId xmlns:a16="http://schemas.microsoft.com/office/drawing/2014/main" id="{F77C6289-179B-2C55-94EE-E9B3624E7141}"/>
              </a:ext>
            </a:extLst>
          </p:cNvPr>
          <p:cNvSpPr/>
          <p:nvPr/>
        </p:nvSpPr>
        <p:spPr bwMode="gray">
          <a:xfrm>
            <a:off x="284179" y="1200150"/>
            <a:ext cx="5715794" cy="4705350"/>
          </a:xfrm>
          <a:prstGeom prst="rect">
            <a:avLst/>
          </a:prstGeom>
          <a:solidFill>
            <a:srgbClr val="00B0F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8" name="Rectangle 7">
            <a:extLst>
              <a:ext uri="{FF2B5EF4-FFF2-40B4-BE49-F238E27FC236}">
                <a16:creationId xmlns:a16="http://schemas.microsoft.com/office/drawing/2014/main" id="{0C386982-0506-F3E6-4BB2-3C491686C5B3}"/>
              </a:ext>
            </a:extLst>
          </p:cNvPr>
          <p:cNvSpPr/>
          <p:nvPr/>
        </p:nvSpPr>
        <p:spPr bwMode="gray">
          <a:xfrm>
            <a:off x="6157221" y="1200150"/>
            <a:ext cx="5715794" cy="4705350"/>
          </a:xfrm>
          <a:prstGeom prst="rect">
            <a:avLst/>
          </a:prstGeom>
          <a:solidFill>
            <a:srgbClr val="92D05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9" name="TextBox 8">
            <a:extLst>
              <a:ext uri="{FF2B5EF4-FFF2-40B4-BE49-F238E27FC236}">
                <a16:creationId xmlns:a16="http://schemas.microsoft.com/office/drawing/2014/main" id="{60B8595F-D854-4F0E-0D0A-D40E77095B3F}"/>
              </a:ext>
            </a:extLst>
          </p:cNvPr>
          <p:cNvSpPr txBox="1"/>
          <p:nvPr/>
        </p:nvSpPr>
        <p:spPr bwMode="gray">
          <a:xfrm>
            <a:off x="6191250" y="1200150"/>
            <a:ext cx="2276475" cy="323850"/>
          </a:xfrm>
          <a:prstGeom prst="rect">
            <a:avLst/>
          </a:prstGeom>
          <a:noFill/>
        </p:spPr>
        <p:txBody>
          <a:bodyPr wrap="square" lIns="72000" tIns="72000" rIns="72000" bIns="72000" rtlCol="0">
            <a:noAutofit/>
          </a:bodyPr>
          <a:lstStyle/>
          <a:p>
            <a:pPr algn="l"/>
            <a:r>
              <a:rPr lang="en-US" sz="1400" b="1" dirty="0"/>
              <a:t>Media Engagement</a:t>
            </a:r>
          </a:p>
        </p:txBody>
      </p:sp>
      <p:sp>
        <p:nvSpPr>
          <p:cNvPr id="11" name="TextBox 10">
            <a:extLst>
              <a:ext uri="{FF2B5EF4-FFF2-40B4-BE49-F238E27FC236}">
                <a16:creationId xmlns:a16="http://schemas.microsoft.com/office/drawing/2014/main" id="{47968ABC-E0BF-059F-1E80-9805CEB00B7F}"/>
              </a:ext>
            </a:extLst>
          </p:cNvPr>
          <p:cNvSpPr txBox="1"/>
          <p:nvPr/>
        </p:nvSpPr>
        <p:spPr bwMode="gray">
          <a:xfrm>
            <a:off x="379412" y="1200150"/>
            <a:ext cx="2276475" cy="323850"/>
          </a:xfrm>
          <a:prstGeom prst="rect">
            <a:avLst/>
          </a:prstGeom>
          <a:noFill/>
        </p:spPr>
        <p:txBody>
          <a:bodyPr wrap="square" lIns="72000" tIns="72000" rIns="72000" bIns="72000" rtlCol="0">
            <a:noAutofit/>
          </a:bodyPr>
          <a:lstStyle/>
          <a:p>
            <a:pPr algn="l"/>
            <a:r>
              <a:rPr lang="en-US" sz="1400" b="1" dirty="0"/>
              <a:t>Thought Leadership</a:t>
            </a:r>
          </a:p>
        </p:txBody>
      </p:sp>
      <p:sp>
        <p:nvSpPr>
          <p:cNvPr id="12" name="TextBox 11">
            <a:extLst>
              <a:ext uri="{FF2B5EF4-FFF2-40B4-BE49-F238E27FC236}">
                <a16:creationId xmlns:a16="http://schemas.microsoft.com/office/drawing/2014/main" id="{C9478384-90A0-9989-0F53-FE836FEC2ACE}"/>
              </a:ext>
            </a:extLst>
          </p:cNvPr>
          <p:cNvSpPr txBox="1"/>
          <p:nvPr/>
        </p:nvSpPr>
        <p:spPr bwMode="gray">
          <a:xfrm>
            <a:off x="284179" y="1577583"/>
            <a:ext cx="3554396" cy="1326356"/>
          </a:xfrm>
          <a:prstGeom prst="rect">
            <a:avLst/>
          </a:prstGeom>
          <a:noFill/>
        </p:spPr>
        <p:txBody>
          <a:bodyPr wrap="square" lIns="72000" tIns="72000" rIns="72000" bIns="72000" rtlCol="0">
            <a:noAutofit/>
          </a:bodyPr>
          <a:lstStyle/>
          <a:p>
            <a:pPr algn="l"/>
            <a:r>
              <a:rPr lang="en-US" sz="1050" b="1" dirty="0"/>
              <a:t>White Papers</a:t>
            </a:r>
          </a:p>
          <a:p>
            <a:pPr marL="171450" indent="-171450">
              <a:buFont typeface="Arial" panose="020B0604020202020204" pitchFamily="34" charset="0"/>
              <a:buChar char="•"/>
            </a:pPr>
            <a:r>
              <a:rPr lang="en-US" sz="1050" dirty="0"/>
              <a:t>Sustainable practices in electrification manufacturing</a:t>
            </a:r>
          </a:p>
          <a:p>
            <a:pPr marL="171450" indent="-171450">
              <a:buFont typeface="Arial" panose="020B0604020202020204" pitchFamily="34" charset="0"/>
              <a:buChar char="•"/>
            </a:pPr>
            <a:r>
              <a:rPr lang="en-US" sz="1050" dirty="0"/>
              <a:t>The benefits of hydrogen fuel to power an evolving energy grid</a:t>
            </a:r>
          </a:p>
          <a:p>
            <a:pPr marL="171450" indent="-171450">
              <a:buFont typeface="Arial" panose="020B0604020202020204" pitchFamily="34" charset="0"/>
              <a:buChar char="•"/>
            </a:pPr>
            <a:r>
              <a:rPr lang="en-US" sz="1050" dirty="0"/>
              <a:t>The importance and benefits of Condition Monitoring</a:t>
            </a:r>
          </a:p>
          <a:p>
            <a:pPr marL="171450" indent="-171450">
              <a:buFont typeface="Arial" panose="020B0604020202020204" pitchFamily="34" charset="0"/>
              <a:buChar char="•"/>
            </a:pPr>
            <a:r>
              <a:rPr lang="en-US" sz="1050" dirty="0"/>
              <a:t>Preparing for the Energy Transition: Challenges and Opportunities in Evolving Grid Infrastructure</a:t>
            </a:r>
          </a:p>
          <a:p>
            <a:pPr algn="l"/>
            <a:endParaRPr lang="en-US" sz="1050" dirty="0"/>
          </a:p>
          <a:p>
            <a:pPr algn="l"/>
            <a:r>
              <a:rPr lang="en-US" sz="1050" b="1" dirty="0"/>
              <a:t>Webinars &amp; Educational Content</a:t>
            </a:r>
          </a:p>
          <a:p>
            <a:pPr marL="171450" indent="-171450">
              <a:buFont typeface="Arial" panose="020B0604020202020204" pitchFamily="34" charset="0"/>
              <a:buChar char="•"/>
            </a:pPr>
            <a:r>
              <a:rPr lang="en-US" sz="1050" dirty="0"/>
              <a:t>All of the above</a:t>
            </a:r>
          </a:p>
          <a:p>
            <a:pPr marL="171450" indent="-171450">
              <a:buFont typeface="Arial" panose="020B0604020202020204" pitchFamily="34" charset="0"/>
              <a:buChar char="•"/>
            </a:pPr>
            <a:r>
              <a:rPr lang="en-US" sz="1050" dirty="0"/>
              <a:t>From Concept to Reality: How Partnerships Are Powering the Energy Transition</a:t>
            </a:r>
          </a:p>
          <a:p>
            <a:pPr marL="171450" indent="-171450">
              <a:buFont typeface="Arial" panose="020B0604020202020204" pitchFamily="34" charset="0"/>
              <a:buChar char="•"/>
            </a:pPr>
            <a:r>
              <a:rPr lang="en-US" sz="1050" dirty="0"/>
              <a:t>Building the Resilient Grid of the Future: Strategies for Adaptability and Sustainability</a:t>
            </a:r>
          </a:p>
          <a:p>
            <a:pPr algn="l"/>
            <a:endParaRPr lang="en-US" sz="1050" dirty="0"/>
          </a:p>
          <a:p>
            <a:pPr algn="l"/>
            <a:r>
              <a:rPr lang="en-US" sz="1050" b="1" dirty="0"/>
              <a:t>Case Studies &amp; Customer Success</a:t>
            </a:r>
          </a:p>
          <a:p>
            <a:pPr marL="171450" indent="-171450" algn="l">
              <a:buFont typeface="Arial" panose="020B0604020202020204" pitchFamily="34" charset="0"/>
              <a:buChar char="•"/>
            </a:pPr>
            <a:r>
              <a:rPr lang="en-US" sz="1050" dirty="0"/>
              <a:t>By customer type</a:t>
            </a:r>
          </a:p>
          <a:p>
            <a:pPr marL="171450" indent="-171450" algn="l">
              <a:buFont typeface="Arial" panose="020B0604020202020204" pitchFamily="34" charset="0"/>
              <a:buChar char="•"/>
            </a:pPr>
            <a:r>
              <a:rPr lang="en-US" sz="1050" dirty="0"/>
              <a:t>By segment</a:t>
            </a:r>
          </a:p>
          <a:p>
            <a:pPr marL="171450" indent="-171450" algn="l">
              <a:buFont typeface="Arial" panose="020B0604020202020204" pitchFamily="34" charset="0"/>
              <a:buChar char="•"/>
            </a:pPr>
            <a:r>
              <a:rPr lang="en-US" sz="1050" dirty="0"/>
              <a:t>By strategic focus area</a:t>
            </a:r>
          </a:p>
          <a:p>
            <a:pPr algn="l"/>
            <a:endParaRPr lang="en-US" sz="1050" dirty="0"/>
          </a:p>
          <a:p>
            <a:pPr algn="l"/>
            <a:r>
              <a:rPr lang="en-US" sz="1050" b="1" dirty="0"/>
              <a:t>Events &amp; Conferences</a:t>
            </a:r>
          </a:p>
          <a:p>
            <a:pPr marL="171450" indent="-171450" algn="l">
              <a:buFont typeface="Arial" panose="020B0604020202020204" pitchFamily="34" charset="0"/>
              <a:buChar char="•"/>
            </a:pPr>
            <a:r>
              <a:rPr lang="en-US" sz="1050" dirty="0"/>
              <a:t>Identify speaking/panel opportunities</a:t>
            </a:r>
          </a:p>
          <a:p>
            <a:pPr marL="171450" indent="-171450" algn="l">
              <a:buFontTx/>
              <a:buChar char="-"/>
            </a:pPr>
            <a:endParaRPr lang="en-US" sz="1050" dirty="0"/>
          </a:p>
          <a:p>
            <a:pPr marL="171450" indent="-171450" algn="l">
              <a:buFontTx/>
              <a:buChar char="-"/>
            </a:pPr>
            <a:endParaRPr lang="en-US" sz="1050" dirty="0"/>
          </a:p>
          <a:p>
            <a:pPr marL="171450" indent="-171450" algn="l">
              <a:buFontTx/>
              <a:buChar char="-"/>
            </a:pPr>
            <a:endParaRPr lang="en-US" sz="1050" dirty="0"/>
          </a:p>
          <a:p>
            <a:pPr marL="171450" indent="-171450" algn="l">
              <a:buFontTx/>
              <a:buChar char="-"/>
            </a:pPr>
            <a:endParaRPr lang="en-US" sz="1050" dirty="0"/>
          </a:p>
          <a:p>
            <a:pPr marL="171450" indent="-171450" algn="l">
              <a:buFontTx/>
              <a:buChar char="-"/>
            </a:pPr>
            <a:endParaRPr lang="en-US" sz="1050" dirty="0"/>
          </a:p>
        </p:txBody>
      </p:sp>
      <p:pic>
        <p:nvPicPr>
          <p:cNvPr id="1026" name="Picture 2" descr="Close-up of lady using tablet while examining data">
            <a:extLst>
              <a:ext uri="{FF2B5EF4-FFF2-40B4-BE49-F238E27FC236}">
                <a16:creationId xmlns:a16="http://schemas.microsoft.com/office/drawing/2014/main" id="{C6E28E71-A292-4812-F349-0A178C4E1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3964" y="1362075"/>
            <a:ext cx="1469265"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oung Asia businesswoman using laptop talk to colleague about plan in video call meeting while work from home at living room.">
            <a:extLst>
              <a:ext uri="{FF2B5EF4-FFF2-40B4-BE49-F238E27FC236}">
                <a16:creationId xmlns:a16="http://schemas.microsoft.com/office/drawing/2014/main" id="{F4E928B3-CA22-20CB-0E82-611A028E7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567" y="2502101"/>
            <a:ext cx="1490662"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llage of customer experience concept">
            <a:extLst>
              <a:ext uri="{FF2B5EF4-FFF2-40B4-BE49-F238E27FC236}">
                <a16:creationId xmlns:a16="http://schemas.microsoft.com/office/drawing/2014/main" id="{64BADA51-E99F-DF00-CD9F-4EFA09212B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3964" y="3540366"/>
            <a:ext cx="1472789"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lack microphone in conference room .">
            <a:extLst>
              <a:ext uri="{FF2B5EF4-FFF2-40B4-BE49-F238E27FC236}">
                <a16:creationId xmlns:a16="http://schemas.microsoft.com/office/drawing/2014/main" id="{E5792B20-FB6E-97A1-16CA-D4A52081E2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3963" y="4717899"/>
            <a:ext cx="1469265" cy="9787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CD8C96F-598E-44B2-1C95-E7882F217E1E}"/>
              </a:ext>
            </a:extLst>
          </p:cNvPr>
          <p:cNvSpPr txBox="1"/>
          <p:nvPr/>
        </p:nvSpPr>
        <p:spPr bwMode="gray">
          <a:xfrm>
            <a:off x="6191250" y="1594247"/>
            <a:ext cx="4438650" cy="891778"/>
          </a:xfrm>
          <a:prstGeom prst="rect">
            <a:avLst/>
          </a:prstGeom>
          <a:noFill/>
        </p:spPr>
        <p:txBody>
          <a:bodyPr wrap="square" lIns="72000" tIns="72000" rIns="72000" bIns="72000" rtlCol="0">
            <a:noAutofit/>
          </a:bodyPr>
          <a:lstStyle/>
          <a:p>
            <a:pPr algn="l"/>
            <a:r>
              <a:rPr lang="en-US" sz="1050" b="1" dirty="0"/>
              <a:t>Objectives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050" b="0" i="0" u="none" strike="noStrike" cap="none" normalizeH="0" baseline="0" dirty="0">
                <a:ln>
                  <a:noFill/>
                </a:ln>
                <a:solidFill>
                  <a:schemeClr val="tx1"/>
                </a:solidFill>
                <a:effectLst/>
                <a:latin typeface="Arial" panose="020B0604020202020204" pitchFamily="34" charset="0"/>
              </a:rPr>
              <a:t>  Strengthen brand visibility in energy and technology publications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050" b="0" i="0" u="none" strike="noStrike" cap="none" normalizeH="0" baseline="0" dirty="0">
                <a:ln>
                  <a:noFill/>
                </a:ln>
                <a:solidFill>
                  <a:schemeClr val="tx1"/>
                </a:solidFill>
                <a:effectLst/>
                <a:latin typeface="Arial" panose="020B0604020202020204" pitchFamily="34" charset="0"/>
              </a:rPr>
              <a:t>  Position our company as an industry leader and innovator</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050" b="0" i="0" u="none" strike="noStrike" cap="none" normalizeH="0" baseline="0" dirty="0">
                <a:ln>
                  <a:noFill/>
                </a:ln>
                <a:solidFill>
                  <a:schemeClr val="tx1"/>
                </a:solidFill>
                <a:effectLst/>
                <a:latin typeface="Arial" panose="020B0604020202020204" pitchFamily="34" charset="0"/>
              </a:rPr>
              <a:t>  Build relationships with key journalists and editors</a:t>
            </a:r>
          </a:p>
          <a:p>
            <a:pPr marL="171450" indent="-171450" algn="l">
              <a:buFontTx/>
              <a:buChar char="-"/>
            </a:pPr>
            <a:endParaRPr lang="en-US" sz="1050" dirty="0"/>
          </a:p>
          <a:p>
            <a:pPr marL="171450" indent="-171450" algn="l">
              <a:buFontTx/>
              <a:buChar char="-"/>
            </a:pPr>
            <a:endParaRPr lang="en-US" sz="1050" dirty="0"/>
          </a:p>
          <a:p>
            <a:pPr marL="171450" indent="-171450" algn="l">
              <a:buFontTx/>
              <a:buChar char="-"/>
            </a:pPr>
            <a:endParaRPr lang="en-US" sz="1050" dirty="0"/>
          </a:p>
        </p:txBody>
      </p:sp>
      <p:pic>
        <p:nvPicPr>
          <p:cNvPr id="27" name="Graphic 26" descr="Checkbox Checked with solid fill">
            <a:extLst>
              <a:ext uri="{FF2B5EF4-FFF2-40B4-BE49-F238E27FC236}">
                <a16:creationId xmlns:a16="http://schemas.microsoft.com/office/drawing/2014/main" id="{A78B221B-1906-AEB8-7E39-26209B6A73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06050" y="1768083"/>
            <a:ext cx="914400" cy="914400"/>
          </a:xfrm>
          <a:prstGeom prst="rect">
            <a:avLst/>
          </a:prstGeom>
        </p:spPr>
      </p:pic>
      <p:sp>
        <p:nvSpPr>
          <p:cNvPr id="29" name="TextBox 28">
            <a:extLst>
              <a:ext uri="{FF2B5EF4-FFF2-40B4-BE49-F238E27FC236}">
                <a16:creationId xmlns:a16="http://schemas.microsoft.com/office/drawing/2014/main" id="{2F5FE0E8-6872-F42B-88DE-97801A12CB23}"/>
              </a:ext>
            </a:extLst>
          </p:cNvPr>
          <p:cNvSpPr txBox="1"/>
          <p:nvPr/>
        </p:nvSpPr>
        <p:spPr bwMode="gray">
          <a:xfrm>
            <a:off x="6157221" y="2682483"/>
            <a:ext cx="5529954" cy="2192908"/>
          </a:xfrm>
          <a:prstGeom prst="rect">
            <a:avLst/>
          </a:prstGeom>
          <a:noFill/>
        </p:spPr>
        <p:txBody>
          <a:bodyPr wrap="square">
            <a:spAutoFit/>
          </a:bodyPr>
          <a:lstStyle/>
          <a:p>
            <a:pPr algn="l"/>
            <a:r>
              <a:rPr lang="en-US" sz="1050" b="1" dirty="0"/>
              <a:t>Engagement </a:t>
            </a:r>
          </a:p>
          <a:p>
            <a:pPr marL="171450" indent="-171450" algn="l">
              <a:buFontTx/>
              <a:buChar char="-"/>
            </a:pPr>
            <a:endParaRPr lang="en-US" sz="1050" dirty="0"/>
          </a:p>
          <a:p>
            <a:pPr lvl="2"/>
            <a:r>
              <a:rPr lang="en-US" sz="1050" b="1" dirty="0"/>
              <a:t>Press Releases </a:t>
            </a:r>
            <a:r>
              <a:rPr lang="en-US" sz="1050" dirty="0"/>
              <a:t>- Ensure consistent, relevant news coverage on product launches, partnerships, and milestones.</a:t>
            </a:r>
            <a:br>
              <a:rPr lang="en-US" sz="1050" dirty="0"/>
            </a:br>
            <a:endParaRPr lang="en-US" sz="1050" dirty="0"/>
          </a:p>
          <a:p>
            <a:pPr lvl="2"/>
            <a:r>
              <a:rPr lang="en-US" sz="1050" b="1" dirty="0"/>
              <a:t>Story Pitching </a:t>
            </a:r>
            <a:r>
              <a:rPr lang="en-US" sz="1050" dirty="0"/>
              <a:t>- Develop and pitch feature ideas highlighting our solutions and impact on the energy industry.</a:t>
            </a:r>
            <a:br>
              <a:rPr lang="en-US" sz="1050" dirty="0"/>
            </a:br>
            <a:endParaRPr lang="en-US" sz="1050" dirty="0"/>
          </a:p>
          <a:p>
            <a:pPr lvl="2"/>
            <a:r>
              <a:rPr lang="en-US" sz="1050" b="1" dirty="0"/>
              <a:t>Media Briefings and Interviews </a:t>
            </a:r>
            <a:r>
              <a:rPr lang="en-US" sz="1050" dirty="0"/>
              <a:t>- Arrange interviews with executives to provide insights and industry perspectives.</a:t>
            </a:r>
            <a:br>
              <a:rPr lang="en-US" sz="1050" dirty="0"/>
            </a:br>
            <a:endParaRPr lang="en-US" sz="1050" dirty="0"/>
          </a:p>
          <a:p>
            <a:pPr lvl="2"/>
            <a:r>
              <a:rPr lang="en-US" sz="1050" b="1" dirty="0"/>
              <a:t>Thought Leadership Articles </a:t>
            </a:r>
            <a:r>
              <a:rPr lang="en-US" sz="1050" dirty="0"/>
              <a:t>- Place opinion pieces and bylined articles that showcase expertise on emerging trends.</a:t>
            </a:r>
          </a:p>
        </p:txBody>
      </p:sp>
      <p:pic>
        <p:nvPicPr>
          <p:cNvPr id="1035" name="Picture 11" descr="Paper hand holding megaphone">
            <a:extLst>
              <a:ext uri="{FF2B5EF4-FFF2-40B4-BE49-F238E27FC236}">
                <a16:creationId xmlns:a16="http://schemas.microsoft.com/office/drawing/2014/main" id="{73C00389-13B5-B1BE-7BF6-DFB9D8CEB1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3965" y="3045438"/>
            <a:ext cx="532906" cy="35498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lose up on reporter preparing for an interview">
            <a:extLst>
              <a:ext uri="{FF2B5EF4-FFF2-40B4-BE49-F238E27FC236}">
                <a16:creationId xmlns:a16="http://schemas.microsoft.com/office/drawing/2014/main" id="{7097A424-0160-607A-6B17-C179E1C436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13965" y="3519313"/>
            <a:ext cx="532906" cy="35498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Man and woman talking in a podcast">
            <a:extLst>
              <a:ext uri="{FF2B5EF4-FFF2-40B4-BE49-F238E27FC236}">
                <a16:creationId xmlns:a16="http://schemas.microsoft.com/office/drawing/2014/main" id="{BF21768F-8F8B-0D05-94DB-890FEE54316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13966" y="4014358"/>
            <a:ext cx="532906" cy="354987"/>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People taking part of business event">
            <a:extLst>
              <a:ext uri="{FF2B5EF4-FFF2-40B4-BE49-F238E27FC236}">
                <a16:creationId xmlns:a16="http://schemas.microsoft.com/office/drawing/2014/main" id="{E67BE39B-3C9E-3ADB-1703-F4EED057EE4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13965" y="4507178"/>
            <a:ext cx="532908" cy="354988"/>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Connector 30">
            <a:extLst>
              <a:ext uri="{FF2B5EF4-FFF2-40B4-BE49-F238E27FC236}">
                <a16:creationId xmlns:a16="http://schemas.microsoft.com/office/drawing/2014/main" id="{38F1433E-183E-EC80-05E9-0420AE665AAE}"/>
              </a:ext>
            </a:extLst>
          </p:cNvPr>
          <p:cNvCxnSpPr/>
          <p:nvPr/>
        </p:nvCxnSpPr>
        <p:spPr bwMode="gray">
          <a:xfrm>
            <a:off x="6286500" y="5000625"/>
            <a:ext cx="52387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345F76D-BA40-4C09-628A-CAFE26498F1C}"/>
              </a:ext>
            </a:extLst>
          </p:cNvPr>
          <p:cNvSpPr txBox="1"/>
          <p:nvPr/>
        </p:nvSpPr>
        <p:spPr bwMode="gray">
          <a:xfrm>
            <a:off x="8067675" y="4967074"/>
            <a:ext cx="2324100" cy="378763"/>
          </a:xfrm>
          <a:prstGeom prst="rect">
            <a:avLst/>
          </a:prstGeom>
          <a:noFill/>
        </p:spPr>
        <p:txBody>
          <a:bodyPr wrap="none" lIns="72000" tIns="72000" rIns="72000" bIns="72000" rtlCol="0">
            <a:noAutofit/>
          </a:bodyPr>
          <a:lstStyle/>
          <a:p>
            <a:pPr algn="l"/>
            <a:r>
              <a:rPr lang="en-US" sz="1200" b="1" dirty="0"/>
              <a:t>Expected Outcomes</a:t>
            </a:r>
          </a:p>
        </p:txBody>
      </p:sp>
      <p:pic>
        <p:nvPicPr>
          <p:cNvPr id="34" name="Graphic 33" descr="Magnifying glass with solid fill">
            <a:extLst>
              <a:ext uri="{FF2B5EF4-FFF2-40B4-BE49-F238E27FC236}">
                <a16:creationId xmlns:a16="http://schemas.microsoft.com/office/drawing/2014/main" id="{CDFB99EE-356F-582D-961B-EF9790EAF65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207987" y="5212072"/>
            <a:ext cx="532906" cy="532906"/>
          </a:xfrm>
          <a:prstGeom prst="rect">
            <a:avLst/>
          </a:prstGeom>
        </p:spPr>
      </p:pic>
      <p:sp>
        <p:nvSpPr>
          <p:cNvPr id="35" name="TextBox 34">
            <a:extLst>
              <a:ext uri="{FF2B5EF4-FFF2-40B4-BE49-F238E27FC236}">
                <a16:creationId xmlns:a16="http://schemas.microsoft.com/office/drawing/2014/main" id="{2E70AF4E-6FAB-C124-FA6B-E37ABFC33168}"/>
              </a:ext>
            </a:extLst>
          </p:cNvPr>
          <p:cNvSpPr txBox="1"/>
          <p:nvPr/>
        </p:nvSpPr>
        <p:spPr bwMode="gray">
          <a:xfrm>
            <a:off x="6727143" y="5203156"/>
            <a:ext cx="1362075" cy="410899"/>
          </a:xfrm>
          <a:prstGeom prst="rect">
            <a:avLst/>
          </a:prstGeom>
          <a:noFill/>
        </p:spPr>
        <p:txBody>
          <a:bodyPr wrap="square" lIns="72000" tIns="72000" rIns="72000" bIns="72000" rtlCol="0">
            <a:noAutofit/>
          </a:bodyPr>
          <a:lstStyle/>
          <a:p>
            <a:pPr algn="l"/>
            <a:r>
              <a:rPr lang="en-US" sz="1050" dirty="0"/>
              <a:t>Enhanced organic visibility in trade pubs</a:t>
            </a:r>
          </a:p>
        </p:txBody>
      </p:sp>
      <p:pic>
        <p:nvPicPr>
          <p:cNvPr id="37" name="Graphic 36" descr="Shield Tick with solid fill">
            <a:extLst>
              <a:ext uri="{FF2B5EF4-FFF2-40B4-BE49-F238E27FC236}">
                <a16:creationId xmlns:a16="http://schemas.microsoft.com/office/drawing/2014/main" id="{BBD8E9E1-D531-BF2B-859D-873827E45BE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064867" y="5257006"/>
            <a:ext cx="532906" cy="532906"/>
          </a:xfrm>
          <a:prstGeom prst="rect">
            <a:avLst/>
          </a:prstGeom>
        </p:spPr>
      </p:pic>
      <p:sp>
        <p:nvSpPr>
          <p:cNvPr id="38" name="TextBox 37">
            <a:extLst>
              <a:ext uri="{FF2B5EF4-FFF2-40B4-BE49-F238E27FC236}">
                <a16:creationId xmlns:a16="http://schemas.microsoft.com/office/drawing/2014/main" id="{C95C493A-92CB-CA54-E04A-062F6FAF3098}"/>
              </a:ext>
            </a:extLst>
          </p:cNvPr>
          <p:cNvSpPr txBox="1"/>
          <p:nvPr/>
        </p:nvSpPr>
        <p:spPr bwMode="gray">
          <a:xfrm>
            <a:off x="8552016" y="5204164"/>
            <a:ext cx="1362075" cy="410899"/>
          </a:xfrm>
          <a:prstGeom prst="rect">
            <a:avLst/>
          </a:prstGeom>
          <a:noFill/>
        </p:spPr>
        <p:txBody>
          <a:bodyPr wrap="square" lIns="72000" tIns="72000" rIns="72000" bIns="72000" rtlCol="0">
            <a:noAutofit/>
          </a:bodyPr>
          <a:lstStyle/>
          <a:p>
            <a:pPr algn="l"/>
            <a:r>
              <a:rPr lang="en-US" sz="1050" dirty="0"/>
              <a:t>Greater credibility and thought leader positioning</a:t>
            </a:r>
          </a:p>
        </p:txBody>
      </p:sp>
      <p:sp>
        <p:nvSpPr>
          <p:cNvPr id="39" name="TextBox 38">
            <a:extLst>
              <a:ext uri="{FF2B5EF4-FFF2-40B4-BE49-F238E27FC236}">
                <a16:creationId xmlns:a16="http://schemas.microsoft.com/office/drawing/2014/main" id="{01DE1F1B-C985-CF15-5789-B232C4363C2C}"/>
              </a:ext>
            </a:extLst>
          </p:cNvPr>
          <p:cNvSpPr txBox="1"/>
          <p:nvPr/>
        </p:nvSpPr>
        <p:spPr bwMode="gray">
          <a:xfrm>
            <a:off x="10619518" y="5200480"/>
            <a:ext cx="1362075" cy="410899"/>
          </a:xfrm>
          <a:prstGeom prst="rect">
            <a:avLst/>
          </a:prstGeom>
          <a:noFill/>
        </p:spPr>
        <p:txBody>
          <a:bodyPr wrap="square" lIns="72000" tIns="72000" rIns="72000" bIns="72000" rtlCol="0">
            <a:noAutofit/>
          </a:bodyPr>
          <a:lstStyle/>
          <a:p>
            <a:pPr algn="l"/>
            <a:r>
              <a:rPr lang="en-US" sz="1050" dirty="0"/>
              <a:t>Increased stakeholder and partner engagement</a:t>
            </a:r>
          </a:p>
        </p:txBody>
      </p:sp>
      <p:pic>
        <p:nvPicPr>
          <p:cNvPr id="41" name="Graphic 40" descr="Chat with solid fill">
            <a:extLst>
              <a:ext uri="{FF2B5EF4-FFF2-40B4-BE49-F238E27FC236}">
                <a16:creationId xmlns:a16="http://schemas.microsoft.com/office/drawing/2014/main" id="{8F4B05C8-A4AC-A847-12CC-854C5DF882E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932347" y="5171905"/>
            <a:ext cx="670920" cy="670920"/>
          </a:xfrm>
          <a:prstGeom prst="rect">
            <a:avLst/>
          </a:prstGeom>
        </p:spPr>
      </p:pic>
    </p:spTree>
    <p:extLst>
      <p:ext uri="{BB962C8B-B14F-4D97-AF65-F5344CB8AC3E}">
        <p14:creationId xmlns:p14="http://schemas.microsoft.com/office/powerpoint/2010/main" val="154450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146148A-E8F5-9FD3-A9DB-9F3290F78737}"/>
              </a:ext>
            </a:extLst>
          </p:cNvPr>
          <p:cNvSpPr/>
          <p:nvPr/>
        </p:nvSpPr>
        <p:spPr bwMode="gray">
          <a:xfrm>
            <a:off x="5864577" y="2466429"/>
            <a:ext cx="2133600" cy="31081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2" name="Rectangle 21">
            <a:extLst>
              <a:ext uri="{FF2B5EF4-FFF2-40B4-BE49-F238E27FC236}">
                <a16:creationId xmlns:a16="http://schemas.microsoft.com/office/drawing/2014/main" id="{5734E52C-AE80-3EA3-FCBB-5E02FA089E15}"/>
              </a:ext>
            </a:extLst>
          </p:cNvPr>
          <p:cNvSpPr/>
          <p:nvPr/>
        </p:nvSpPr>
        <p:spPr bwMode="gray">
          <a:xfrm>
            <a:off x="757382" y="2466429"/>
            <a:ext cx="2133600" cy="31081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1" name="Rectangle 20">
            <a:extLst>
              <a:ext uri="{FF2B5EF4-FFF2-40B4-BE49-F238E27FC236}">
                <a16:creationId xmlns:a16="http://schemas.microsoft.com/office/drawing/2014/main" id="{A950B625-A354-0018-776E-FF34682F1799}"/>
              </a:ext>
            </a:extLst>
          </p:cNvPr>
          <p:cNvSpPr/>
          <p:nvPr/>
        </p:nvSpPr>
        <p:spPr bwMode="gray">
          <a:xfrm>
            <a:off x="757382" y="2010354"/>
            <a:ext cx="10214391" cy="4560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a:p>
        </p:txBody>
      </p:sp>
      <p:sp>
        <p:nvSpPr>
          <p:cNvPr id="6" name="Title 5"/>
          <p:cNvSpPr>
            <a:spLocks noGrp="1"/>
          </p:cNvSpPr>
          <p:nvPr>
            <p:ph type="title"/>
          </p:nvPr>
        </p:nvSpPr>
        <p:spPr>
          <a:xfrm>
            <a:off x="284179" y="592793"/>
            <a:ext cx="11626834" cy="410899"/>
          </a:xfrm>
        </p:spPr>
        <p:txBody>
          <a:bodyPr/>
          <a:lstStyle/>
          <a:p>
            <a:r>
              <a:rPr lang="en-US"/>
              <a:t>Portfolio and Product Support</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9</a:t>
            </a:fld>
            <a:endParaRPr lang="en-US"/>
          </a:p>
        </p:txBody>
      </p:sp>
      <p:sp>
        <p:nvSpPr>
          <p:cNvPr id="2" name="TextBox 1">
            <a:extLst>
              <a:ext uri="{FF2B5EF4-FFF2-40B4-BE49-F238E27FC236}">
                <a16:creationId xmlns:a16="http://schemas.microsoft.com/office/drawing/2014/main" id="{7C6F0727-B162-B042-6364-8680EE230FBA}"/>
              </a:ext>
            </a:extLst>
          </p:cNvPr>
          <p:cNvSpPr txBox="1"/>
          <p:nvPr/>
        </p:nvSpPr>
        <p:spPr bwMode="gray">
          <a:xfrm>
            <a:off x="273807" y="1219201"/>
            <a:ext cx="4427501" cy="590550"/>
          </a:xfrm>
          <a:prstGeom prst="rect">
            <a:avLst/>
          </a:prstGeom>
          <a:noFill/>
        </p:spPr>
        <p:txBody>
          <a:bodyPr wrap="none" lIns="72000" tIns="72000" rIns="72000" bIns="72000" rtlCol="0">
            <a:noAutofit/>
          </a:bodyPr>
          <a:lstStyle/>
          <a:p>
            <a:r>
              <a:rPr lang="en-US" sz="1400"/>
              <a:t>Communications is a key part of the Product Launch process, with a specified set of deliverables necessary to move each launch forward. </a:t>
            </a:r>
          </a:p>
          <a:p>
            <a:r>
              <a:rPr lang="en-US" sz="1400"/>
              <a:t>Communications’ role in this process is complex:</a:t>
            </a:r>
          </a:p>
          <a:p>
            <a:endParaRPr lang="en-US" sz="1400"/>
          </a:p>
          <a:p>
            <a:endParaRPr lang="en-US" sz="1400" err="1"/>
          </a:p>
        </p:txBody>
      </p:sp>
      <p:sp>
        <p:nvSpPr>
          <p:cNvPr id="10" name="TextBox 9">
            <a:extLst>
              <a:ext uri="{FF2B5EF4-FFF2-40B4-BE49-F238E27FC236}">
                <a16:creationId xmlns:a16="http://schemas.microsoft.com/office/drawing/2014/main" id="{238278CB-E85F-C58C-6564-7006EA116842}"/>
              </a:ext>
            </a:extLst>
          </p:cNvPr>
          <p:cNvSpPr txBox="1"/>
          <p:nvPr/>
        </p:nvSpPr>
        <p:spPr bwMode="gray">
          <a:xfrm>
            <a:off x="1086847" y="2049029"/>
            <a:ext cx="914400" cy="367578"/>
          </a:xfrm>
          <a:prstGeom prst="rect">
            <a:avLst/>
          </a:prstGeom>
          <a:noFill/>
        </p:spPr>
        <p:txBody>
          <a:bodyPr wrap="none" lIns="72000" tIns="72000" rIns="72000" bIns="72000" rtlCol="0">
            <a:noAutofit/>
          </a:bodyPr>
          <a:lstStyle/>
          <a:p>
            <a:r>
              <a:rPr lang="en-US" sz="1400" b="1">
                <a:solidFill>
                  <a:schemeClr val="bg1"/>
                </a:solidFill>
              </a:rPr>
              <a:t>Messaging</a:t>
            </a:r>
          </a:p>
        </p:txBody>
      </p:sp>
      <p:sp>
        <p:nvSpPr>
          <p:cNvPr id="14" name="TextBox 13">
            <a:extLst>
              <a:ext uri="{FF2B5EF4-FFF2-40B4-BE49-F238E27FC236}">
                <a16:creationId xmlns:a16="http://schemas.microsoft.com/office/drawing/2014/main" id="{B777C0BD-20A5-7793-396D-E176A592AF6B}"/>
              </a:ext>
            </a:extLst>
          </p:cNvPr>
          <p:cNvSpPr txBox="1"/>
          <p:nvPr/>
        </p:nvSpPr>
        <p:spPr bwMode="gray">
          <a:xfrm>
            <a:off x="3348435" y="2038885"/>
            <a:ext cx="2031999" cy="367578"/>
          </a:xfrm>
          <a:prstGeom prst="rect">
            <a:avLst/>
          </a:prstGeom>
          <a:noFill/>
        </p:spPr>
        <p:txBody>
          <a:bodyPr wrap="none" lIns="72000" tIns="72000" rIns="72000" bIns="72000" rtlCol="0">
            <a:noAutofit/>
          </a:bodyPr>
          <a:lstStyle/>
          <a:p>
            <a:r>
              <a:rPr lang="en-US" sz="1400" b="1">
                <a:solidFill>
                  <a:schemeClr val="bg1"/>
                </a:solidFill>
              </a:rPr>
              <a:t>Project Management </a:t>
            </a:r>
          </a:p>
        </p:txBody>
      </p:sp>
      <p:sp>
        <p:nvSpPr>
          <p:cNvPr id="15" name="TextBox 14">
            <a:extLst>
              <a:ext uri="{FF2B5EF4-FFF2-40B4-BE49-F238E27FC236}">
                <a16:creationId xmlns:a16="http://schemas.microsoft.com/office/drawing/2014/main" id="{1ED257C0-C003-A1E1-380C-CE3C49D8E575}"/>
              </a:ext>
            </a:extLst>
          </p:cNvPr>
          <p:cNvSpPr txBox="1"/>
          <p:nvPr/>
        </p:nvSpPr>
        <p:spPr bwMode="gray">
          <a:xfrm>
            <a:off x="8731385" y="2010354"/>
            <a:ext cx="1857009" cy="524371"/>
          </a:xfrm>
          <a:prstGeom prst="rect">
            <a:avLst/>
          </a:prstGeom>
          <a:noFill/>
        </p:spPr>
        <p:txBody>
          <a:bodyPr wrap="none" lIns="72000" tIns="72000" rIns="72000" bIns="72000" rtlCol="0">
            <a:noAutofit/>
          </a:bodyPr>
          <a:lstStyle/>
          <a:p>
            <a:r>
              <a:rPr lang="en-US" sz="1400" b="1">
                <a:solidFill>
                  <a:schemeClr val="bg1"/>
                </a:solidFill>
              </a:rPr>
              <a:t>Campaign Strategy</a:t>
            </a:r>
            <a:br>
              <a:rPr lang="en-US" sz="1400" b="1">
                <a:solidFill>
                  <a:schemeClr val="bg1"/>
                </a:solidFill>
              </a:rPr>
            </a:br>
            <a:r>
              <a:rPr lang="en-US" sz="1100" b="1">
                <a:solidFill>
                  <a:schemeClr val="bg1"/>
                </a:solidFill>
              </a:rPr>
              <a:t>(as needed)</a:t>
            </a:r>
            <a:endParaRPr lang="en-US" sz="1400" b="1">
              <a:solidFill>
                <a:schemeClr val="bg1"/>
              </a:solidFill>
            </a:endParaRPr>
          </a:p>
        </p:txBody>
      </p:sp>
      <p:sp>
        <p:nvSpPr>
          <p:cNvPr id="16" name="TextBox 15">
            <a:extLst>
              <a:ext uri="{FF2B5EF4-FFF2-40B4-BE49-F238E27FC236}">
                <a16:creationId xmlns:a16="http://schemas.microsoft.com/office/drawing/2014/main" id="{00094176-0BA7-39DB-DE37-2BCD730CAE74}"/>
              </a:ext>
            </a:extLst>
          </p:cNvPr>
          <p:cNvSpPr txBox="1"/>
          <p:nvPr/>
        </p:nvSpPr>
        <p:spPr bwMode="gray">
          <a:xfrm>
            <a:off x="757382" y="2451339"/>
            <a:ext cx="2032000" cy="914400"/>
          </a:xfrm>
          <a:prstGeom prst="rect">
            <a:avLst/>
          </a:prstGeom>
          <a:noFill/>
        </p:spPr>
        <p:txBody>
          <a:bodyPr wrap="square" lIns="72000" tIns="72000" rIns="72000" bIns="72000" rtlCol="0">
            <a:noAutofit/>
          </a:bodyPr>
          <a:lstStyle/>
          <a:p>
            <a:r>
              <a:rPr lang="en-US" sz="1050" dirty="0"/>
              <a:t>New templates and intake forms to streamline Comms planning and execution.</a:t>
            </a:r>
          </a:p>
          <a:p>
            <a:endParaRPr lang="en-US" sz="1050" dirty="0"/>
          </a:p>
          <a:p>
            <a:r>
              <a:rPr lang="en-US" sz="1050" dirty="0"/>
              <a:t>Assist Portfolio and Product</a:t>
            </a:r>
          </a:p>
          <a:p>
            <a:r>
              <a:rPr lang="en-US" sz="1050" dirty="0"/>
              <a:t>Teams to develop product-</a:t>
            </a:r>
          </a:p>
          <a:p>
            <a:r>
              <a:rPr lang="en-US" sz="1050" dirty="0"/>
              <a:t>level messaging and key messages. </a:t>
            </a:r>
          </a:p>
          <a:p>
            <a:endParaRPr lang="en-US" sz="1050" dirty="0"/>
          </a:p>
          <a:p>
            <a:r>
              <a:rPr lang="en-US" sz="1050" dirty="0"/>
              <a:t>Establish new messaging documentation to support personal and/or segment-specific markets.</a:t>
            </a:r>
          </a:p>
          <a:p>
            <a:endParaRPr lang="en-US" sz="1050" dirty="0"/>
          </a:p>
          <a:p>
            <a:r>
              <a:rPr lang="en-US" sz="1050" dirty="0"/>
              <a:t>Ensure brand and style is maintained across all communication vehicles. </a:t>
            </a:r>
          </a:p>
        </p:txBody>
      </p:sp>
      <p:sp>
        <p:nvSpPr>
          <p:cNvPr id="13" name="TextBox 12">
            <a:extLst>
              <a:ext uri="{FF2B5EF4-FFF2-40B4-BE49-F238E27FC236}">
                <a16:creationId xmlns:a16="http://schemas.microsoft.com/office/drawing/2014/main" id="{448C73C2-4F96-EC59-B59C-F1EA4A9E0A28}"/>
              </a:ext>
            </a:extLst>
          </p:cNvPr>
          <p:cNvSpPr txBox="1"/>
          <p:nvPr/>
        </p:nvSpPr>
        <p:spPr bwMode="gray">
          <a:xfrm>
            <a:off x="5878351" y="2032223"/>
            <a:ext cx="2032000" cy="380903"/>
          </a:xfrm>
          <a:prstGeom prst="rect">
            <a:avLst/>
          </a:prstGeom>
          <a:noFill/>
        </p:spPr>
        <p:txBody>
          <a:bodyPr wrap="square" lIns="72000" tIns="72000" rIns="72000" bIns="72000" rtlCol="0">
            <a:noAutofit/>
          </a:bodyPr>
          <a:lstStyle/>
          <a:p>
            <a:r>
              <a:rPr lang="en-US" sz="1400" b="1">
                <a:solidFill>
                  <a:schemeClr val="bg1"/>
                </a:solidFill>
              </a:rPr>
              <a:t>Content Development</a:t>
            </a:r>
          </a:p>
        </p:txBody>
      </p:sp>
      <p:sp>
        <p:nvSpPr>
          <p:cNvPr id="17" name="TextBox 16">
            <a:extLst>
              <a:ext uri="{FF2B5EF4-FFF2-40B4-BE49-F238E27FC236}">
                <a16:creationId xmlns:a16="http://schemas.microsoft.com/office/drawing/2014/main" id="{4B6B5C1B-4708-A49A-6A8F-40A9911C50F8}"/>
              </a:ext>
            </a:extLst>
          </p:cNvPr>
          <p:cNvSpPr txBox="1"/>
          <p:nvPr/>
        </p:nvSpPr>
        <p:spPr bwMode="gray">
          <a:xfrm>
            <a:off x="5851232" y="2432203"/>
            <a:ext cx="2032000" cy="914400"/>
          </a:xfrm>
          <a:prstGeom prst="rect">
            <a:avLst/>
          </a:prstGeom>
          <a:noFill/>
        </p:spPr>
        <p:txBody>
          <a:bodyPr wrap="square" lIns="72000" tIns="72000" rIns="72000" bIns="72000" rtlCol="0">
            <a:noAutofit/>
          </a:bodyPr>
          <a:lstStyle/>
          <a:p>
            <a:r>
              <a:rPr lang="en-US" sz="1050"/>
              <a:t>Create a content strategy fitting specific types of product launches, campaigns, and communication deliverable. </a:t>
            </a:r>
          </a:p>
          <a:p>
            <a:endParaRPr lang="en-US" sz="1050"/>
          </a:p>
          <a:p>
            <a:r>
              <a:rPr lang="en-US" sz="1050"/>
              <a:t>Content execution:</a:t>
            </a:r>
          </a:p>
          <a:p>
            <a:pPr marL="171450" indent="-171450">
              <a:buFont typeface="Arial" panose="020B0604020202020204" pitchFamily="34" charset="0"/>
              <a:buChar char="•"/>
            </a:pPr>
            <a:r>
              <a:rPr lang="en-US" sz="1050"/>
              <a:t>Writing/editing</a:t>
            </a:r>
          </a:p>
          <a:p>
            <a:pPr marL="171450" indent="-171450">
              <a:buFont typeface="Arial" panose="020B0604020202020204" pitchFamily="34" charset="0"/>
              <a:buChar char="•"/>
            </a:pPr>
            <a:r>
              <a:rPr lang="en-US" sz="1050"/>
              <a:t>Working with design agencies</a:t>
            </a:r>
          </a:p>
          <a:p>
            <a:pPr marL="171450" indent="-171450">
              <a:buFont typeface="Arial" panose="020B0604020202020204" pitchFamily="34" charset="0"/>
              <a:buChar char="•"/>
            </a:pPr>
            <a:r>
              <a:rPr lang="en-US" sz="1050"/>
              <a:t>Managing internal reviews and draft changes</a:t>
            </a:r>
          </a:p>
          <a:p>
            <a:pPr marL="171450" indent="-171450">
              <a:buFont typeface="Arial" panose="020B0604020202020204" pitchFamily="34" charset="0"/>
              <a:buChar char="•"/>
            </a:pPr>
            <a:r>
              <a:rPr lang="en-US" sz="1050"/>
              <a:t>Finalizing and storing final versions. </a:t>
            </a:r>
          </a:p>
          <a:p>
            <a:endParaRPr lang="en-US" sz="1050"/>
          </a:p>
          <a:p>
            <a:r>
              <a:rPr lang="en-US" sz="1050"/>
              <a:t>Editorial review for all product-level DS content prior to distribution. </a:t>
            </a:r>
          </a:p>
          <a:p>
            <a:endParaRPr lang="en-US" sz="1050"/>
          </a:p>
          <a:p>
            <a:endParaRPr lang="en-US" sz="1050"/>
          </a:p>
          <a:p>
            <a:endParaRPr lang="en-US" sz="1050"/>
          </a:p>
        </p:txBody>
      </p:sp>
      <p:sp>
        <p:nvSpPr>
          <p:cNvPr id="18" name="TextBox 17">
            <a:extLst>
              <a:ext uri="{FF2B5EF4-FFF2-40B4-BE49-F238E27FC236}">
                <a16:creationId xmlns:a16="http://schemas.microsoft.com/office/drawing/2014/main" id="{CDCC9527-D434-4F78-1284-318A28AF97C3}"/>
              </a:ext>
            </a:extLst>
          </p:cNvPr>
          <p:cNvSpPr txBox="1"/>
          <p:nvPr/>
        </p:nvSpPr>
        <p:spPr bwMode="gray">
          <a:xfrm>
            <a:off x="3348435" y="2432203"/>
            <a:ext cx="2032000" cy="914400"/>
          </a:xfrm>
          <a:prstGeom prst="rect">
            <a:avLst/>
          </a:prstGeom>
          <a:noFill/>
        </p:spPr>
        <p:txBody>
          <a:bodyPr wrap="square" lIns="72000" tIns="72000" rIns="72000" bIns="72000" rtlCol="0">
            <a:noAutofit/>
          </a:bodyPr>
          <a:lstStyle/>
          <a:p>
            <a:r>
              <a:rPr lang="en-US" sz="1050"/>
              <a:t>Define communications plan on a per-launch or per-project basis.</a:t>
            </a:r>
          </a:p>
          <a:p>
            <a:endParaRPr lang="en-US" sz="1050"/>
          </a:p>
          <a:p>
            <a:r>
              <a:rPr lang="en-US" sz="1050"/>
              <a:t>Work with internal and external stakeholders to ensure project deliverables stay on time.</a:t>
            </a:r>
          </a:p>
          <a:p>
            <a:endParaRPr lang="en-US" sz="1050"/>
          </a:p>
          <a:p>
            <a:r>
              <a:rPr lang="en-US" sz="1050"/>
              <a:t>Manage budgets and agency resources effectively. </a:t>
            </a:r>
          </a:p>
          <a:p>
            <a:endParaRPr lang="en-US" sz="1050"/>
          </a:p>
          <a:p>
            <a:r>
              <a:rPr lang="en-US" sz="1050"/>
              <a:t>Distribution and promotion of Communication deliverables. 	</a:t>
            </a:r>
          </a:p>
          <a:p>
            <a:endParaRPr lang="en-US" sz="1050"/>
          </a:p>
          <a:p>
            <a:r>
              <a:rPr lang="en-US" sz="1050"/>
              <a:t>Communicating deliverables to both internal and external stakeholders and employees. </a:t>
            </a:r>
          </a:p>
          <a:p>
            <a:endParaRPr lang="en-US" sz="1050"/>
          </a:p>
        </p:txBody>
      </p:sp>
      <p:sp>
        <p:nvSpPr>
          <p:cNvPr id="19" name="TextBox 18">
            <a:extLst>
              <a:ext uri="{FF2B5EF4-FFF2-40B4-BE49-F238E27FC236}">
                <a16:creationId xmlns:a16="http://schemas.microsoft.com/office/drawing/2014/main" id="{C86C119F-1927-DE03-3FB3-3063CE112B68}"/>
              </a:ext>
            </a:extLst>
          </p:cNvPr>
          <p:cNvSpPr txBox="1"/>
          <p:nvPr/>
        </p:nvSpPr>
        <p:spPr bwMode="gray">
          <a:xfrm>
            <a:off x="8721122" y="2432203"/>
            <a:ext cx="2032000" cy="914400"/>
          </a:xfrm>
          <a:prstGeom prst="rect">
            <a:avLst/>
          </a:prstGeom>
          <a:noFill/>
        </p:spPr>
        <p:txBody>
          <a:bodyPr wrap="square" lIns="72000" tIns="72000" rIns="72000" bIns="72000" rtlCol="0">
            <a:noAutofit/>
          </a:bodyPr>
          <a:lstStyle/>
          <a:p>
            <a:r>
              <a:rPr lang="en-US" sz="1050"/>
              <a:t>Translate globally-created campaigns for use locally.</a:t>
            </a:r>
          </a:p>
          <a:p>
            <a:endParaRPr lang="en-US" sz="1050"/>
          </a:p>
          <a:p>
            <a:r>
              <a:rPr lang="en-US" sz="1050"/>
              <a:t>Maintain collaboration with Sales leaders, Portfolio, and Product teams, ensuring our Comms focus in on revenue-driving opportunities. </a:t>
            </a:r>
          </a:p>
          <a:p>
            <a:endParaRPr lang="en-US" sz="1050"/>
          </a:p>
          <a:p>
            <a:r>
              <a:rPr lang="en-US" sz="1050"/>
              <a:t>Build DS-specific campaigns to support EL or DS themes, products, or initiatives.</a:t>
            </a:r>
          </a:p>
          <a:p>
            <a:pPr marL="171450" indent="-171450">
              <a:buFontTx/>
              <a:buChar char="-"/>
            </a:pPr>
            <a:r>
              <a:rPr lang="en-US" sz="1050"/>
              <a:t>Channel selection</a:t>
            </a:r>
          </a:p>
          <a:p>
            <a:pPr marL="171450" indent="-171450">
              <a:buFontTx/>
              <a:buChar char="-"/>
            </a:pPr>
            <a:r>
              <a:rPr lang="en-US" sz="1050"/>
              <a:t>Content and asset creation</a:t>
            </a:r>
          </a:p>
          <a:p>
            <a:pPr marL="171450" indent="-171450">
              <a:buFontTx/>
              <a:buChar char="-"/>
            </a:pPr>
            <a:r>
              <a:rPr lang="en-US" sz="1050"/>
              <a:t>Budget management</a:t>
            </a:r>
          </a:p>
          <a:p>
            <a:pPr marL="171450" indent="-171450">
              <a:buFontTx/>
              <a:buChar char="-"/>
            </a:pPr>
            <a:r>
              <a:rPr lang="en-US" sz="1050"/>
              <a:t>Timeline and milestone development</a:t>
            </a:r>
          </a:p>
          <a:p>
            <a:pPr marL="171450" indent="-171450">
              <a:buFontTx/>
              <a:buChar char="-"/>
            </a:pPr>
            <a:r>
              <a:rPr lang="en-US" sz="1050"/>
              <a:t>Collaboration</a:t>
            </a:r>
          </a:p>
          <a:p>
            <a:pPr marL="171450" indent="-171450">
              <a:buFontTx/>
              <a:buChar char="-"/>
            </a:pPr>
            <a:r>
              <a:rPr lang="en-US" sz="1050"/>
              <a:t>Launch and execution</a:t>
            </a:r>
          </a:p>
          <a:p>
            <a:pPr marL="171450" indent="-171450">
              <a:buFontTx/>
              <a:buChar char="-"/>
            </a:pPr>
            <a:r>
              <a:rPr lang="en-US" sz="1050"/>
              <a:t>Monitoring and measurement</a:t>
            </a:r>
          </a:p>
          <a:p>
            <a:endParaRPr lang="en-US" sz="1050"/>
          </a:p>
          <a:p>
            <a:endParaRPr lang="en-US" sz="1050"/>
          </a:p>
        </p:txBody>
      </p:sp>
    </p:spTree>
    <p:extLst>
      <p:ext uri="{BB962C8B-B14F-4D97-AF65-F5344CB8AC3E}">
        <p14:creationId xmlns:p14="http://schemas.microsoft.com/office/powerpoint/2010/main" val="203801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North America ELDS Communications Core Responsibilities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10</a:t>
            </a:fld>
            <a:endParaRPr lang="en-US"/>
          </a:p>
        </p:txBody>
      </p:sp>
      <p:cxnSp>
        <p:nvCxnSpPr>
          <p:cNvPr id="11" name="Straight Connector 10"/>
          <p:cNvCxnSpPr/>
          <p:nvPr/>
        </p:nvCxnSpPr>
        <p:spPr bwMode="gray">
          <a:xfrm>
            <a:off x="280077" y="1573465"/>
            <a:ext cx="1162615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7" name="Text Placeholder 5"/>
          <p:cNvSpPr txBox="1">
            <a:spLocks/>
          </p:cNvSpPr>
          <p:nvPr/>
        </p:nvSpPr>
        <p:spPr bwMode="gray">
          <a:xfrm>
            <a:off x="8092897" y="1573465"/>
            <a:ext cx="3810403" cy="14952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endParaRPr lang="en-US"/>
          </a:p>
        </p:txBody>
      </p:sp>
      <p:sp>
        <p:nvSpPr>
          <p:cNvPr id="2" name="Text Placeholder 5">
            <a:extLst>
              <a:ext uri="{FF2B5EF4-FFF2-40B4-BE49-F238E27FC236}">
                <a16:creationId xmlns:a16="http://schemas.microsoft.com/office/drawing/2014/main" id="{9BB07807-EAEB-56B1-A0A8-A69BF7F1AE35}"/>
              </a:ext>
            </a:extLst>
          </p:cNvPr>
          <p:cNvSpPr txBox="1">
            <a:spLocks/>
          </p:cNvSpPr>
          <p:nvPr/>
        </p:nvSpPr>
        <p:spPr bwMode="gray">
          <a:xfrm>
            <a:off x="2557381" y="1699625"/>
            <a:ext cx="3810403" cy="2972045"/>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b="1">
                <a:solidFill>
                  <a:srgbClr val="FF0000"/>
                </a:solidFill>
              </a:rPr>
              <a:t>Additional Responsibilities</a:t>
            </a:r>
          </a:p>
          <a:p>
            <a:pPr marL="285750" indent="-285750">
              <a:spcBef>
                <a:spcPts val="600"/>
              </a:spcBef>
              <a:buFont typeface="Arial" panose="020B0604020202020204" pitchFamily="34" charset="0"/>
              <a:buChar char="•"/>
            </a:pPr>
            <a:r>
              <a:rPr lang="en-US" b="1"/>
              <a:t>Data-Driven Decision Making: </a:t>
            </a:r>
            <a:r>
              <a:rPr lang="en-US"/>
              <a:t>Leverage analytics to measure the effectiveness of Communications campaigns and processes. Continually look for way to streamline and improve not just how Communications works, but how it works across the organization.</a:t>
            </a:r>
          </a:p>
          <a:p>
            <a:pPr marL="285750" indent="-285750">
              <a:spcBef>
                <a:spcPts val="600"/>
              </a:spcBef>
              <a:buFont typeface="Arial" panose="020B0604020202020204" pitchFamily="34" charset="0"/>
              <a:buChar char="•"/>
            </a:pPr>
            <a:r>
              <a:rPr lang="en-US" b="1"/>
              <a:t>Cross Functional Collaboration: </a:t>
            </a:r>
            <a:r>
              <a:rPr lang="en-US"/>
              <a:t>Ensure close collaboration between Comms, Product Marketing, the Portfolio teams, Marketing, and Communications to align messaging, ensure projects stay on time and on-budget, and optimize the product launch process to maximize the value of launch activities and deliverables. </a:t>
            </a:r>
          </a:p>
        </p:txBody>
      </p:sp>
      <p:pic>
        <p:nvPicPr>
          <p:cNvPr id="12" name="Picture 11">
            <a:extLst>
              <a:ext uri="{FF2B5EF4-FFF2-40B4-BE49-F238E27FC236}">
                <a16:creationId xmlns:a16="http://schemas.microsoft.com/office/drawing/2014/main" id="{A542AD5E-4D18-ED67-7C83-364CB8703A75}"/>
              </a:ext>
            </a:extLst>
          </p:cNvPr>
          <p:cNvPicPr>
            <a:picLocks noChangeAspect="1"/>
          </p:cNvPicPr>
          <p:nvPr/>
        </p:nvPicPr>
        <p:blipFill>
          <a:blip r:embed="rId2"/>
          <a:stretch>
            <a:fillRect/>
          </a:stretch>
        </p:blipFill>
        <p:spPr>
          <a:xfrm>
            <a:off x="273808" y="1699625"/>
            <a:ext cx="2103931" cy="1364268"/>
          </a:xfrm>
          <a:prstGeom prst="rect">
            <a:avLst/>
          </a:prstGeom>
        </p:spPr>
      </p:pic>
    </p:spTree>
    <p:extLst>
      <p:ext uri="{BB962C8B-B14F-4D97-AF65-F5344CB8AC3E}">
        <p14:creationId xmlns:p14="http://schemas.microsoft.com/office/powerpoint/2010/main" val="162215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BA94F63E-55D9-17A6-DE5C-97C44E3DD593}"/>
              </a:ext>
            </a:extLst>
          </p:cNvPr>
          <p:cNvPicPr>
            <a:picLocks noChangeAspect="1"/>
          </p:cNvPicPr>
          <p:nvPr/>
        </p:nvPicPr>
        <p:blipFill>
          <a:blip r:embed="rId2">
            <a:alphaModFix amt="15000"/>
          </a:blip>
          <a:stretch>
            <a:fillRect/>
          </a:stretch>
        </p:blipFill>
        <p:spPr>
          <a:xfrm>
            <a:off x="7542866" y="3241256"/>
            <a:ext cx="2763076" cy="2763076"/>
          </a:xfrm>
          <a:prstGeom prst="rect">
            <a:avLst/>
          </a:prstGeom>
          <a:solidFill>
            <a:schemeClr val="bg1"/>
          </a:solidFill>
        </p:spPr>
      </p:pic>
      <p:sp>
        <p:nvSpPr>
          <p:cNvPr id="4" name="Date Placeholder 3">
            <a:extLst>
              <a:ext uri="{FF2B5EF4-FFF2-40B4-BE49-F238E27FC236}">
                <a16:creationId xmlns:a16="http://schemas.microsoft.com/office/drawing/2014/main" id="{4112EE1A-31F2-ED85-70F6-3A4B480A4956}"/>
              </a:ext>
            </a:extLst>
          </p:cNvPr>
          <p:cNvSpPr>
            <a:spLocks noGrp="1"/>
          </p:cNvSpPr>
          <p:nvPr>
            <p:ph type="dt" sz="half" idx="14"/>
          </p:nvPr>
        </p:nvSpPr>
        <p:spPr/>
        <p:txBody>
          <a:bodyPr/>
          <a:lstStyle/>
          <a:p>
            <a:fld id="{F0F7C878-2F48-47C1-A60E-F6C764D931DE}" type="datetime4">
              <a:rPr lang="en-US" smtClean="0">
                <a:solidFill>
                  <a:srgbClr val="A0A0A0"/>
                </a:solidFill>
              </a:rPr>
              <a:pPr/>
              <a:t>May 22, 2025</a:t>
            </a:fld>
            <a:endParaRPr lang="en-US">
              <a:solidFill>
                <a:srgbClr val="A0A0A0"/>
              </a:solidFill>
            </a:endParaRPr>
          </a:p>
        </p:txBody>
      </p:sp>
      <p:sp>
        <p:nvSpPr>
          <p:cNvPr id="6" name="Slide Number Placeholder 5">
            <a:extLst>
              <a:ext uri="{FF2B5EF4-FFF2-40B4-BE49-F238E27FC236}">
                <a16:creationId xmlns:a16="http://schemas.microsoft.com/office/drawing/2014/main" id="{01F39F12-6FE5-A216-9B6F-C7ACD039CA0B}"/>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11</a:t>
            </a:fld>
            <a:endParaRPr lang="en-US">
              <a:solidFill>
                <a:srgbClr val="A0A0A0"/>
              </a:solidFill>
            </a:endParaRPr>
          </a:p>
        </p:txBody>
      </p:sp>
      <p:sp>
        <p:nvSpPr>
          <p:cNvPr id="7" name="Title 6">
            <a:extLst>
              <a:ext uri="{FF2B5EF4-FFF2-40B4-BE49-F238E27FC236}">
                <a16:creationId xmlns:a16="http://schemas.microsoft.com/office/drawing/2014/main" id="{2BBC9609-E184-D40A-300B-788D8A39E60D}"/>
              </a:ext>
            </a:extLst>
          </p:cNvPr>
          <p:cNvSpPr>
            <a:spLocks noGrp="1"/>
          </p:cNvSpPr>
          <p:nvPr>
            <p:ph type="title"/>
          </p:nvPr>
        </p:nvSpPr>
        <p:spPr/>
        <p:txBody>
          <a:bodyPr/>
          <a:lstStyle/>
          <a:p>
            <a:r>
              <a:rPr lang="en-US" dirty="0"/>
              <a:t>Building Campaigns for Impact</a:t>
            </a:r>
          </a:p>
        </p:txBody>
      </p:sp>
      <p:sp>
        <p:nvSpPr>
          <p:cNvPr id="8" name="Rectangle 7">
            <a:extLst>
              <a:ext uri="{FF2B5EF4-FFF2-40B4-BE49-F238E27FC236}">
                <a16:creationId xmlns:a16="http://schemas.microsoft.com/office/drawing/2014/main" id="{85921567-5B63-E3B9-F4D9-050414580CD6}"/>
              </a:ext>
            </a:extLst>
          </p:cNvPr>
          <p:cNvSpPr/>
          <p:nvPr/>
        </p:nvSpPr>
        <p:spPr bwMode="gray">
          <a:xfrm>
            <a:off x="273808" y="1247775"/>
            <a:ext cx="6812792" cy="1905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9" name="TextBox 8">
            <a:extLst>
              <a:ext uri="{FF2B5EF4-FFF2-40B4-BE49-F238E27FC236}">
                <a16:creationId xmlns:a16="http://schemas.microsoft.com/office/drawing/2014/main" id="{112ED5AD-21FA-289C-656A-BDB50468D42E}"/>
              </a:ext>
            </a:extLst>
          </p:cNvPr>
          <p:cNvSpPr txBox="1"/>
          <p:nvPr/>
        </p:nvSpPr>
        <p:spPr bwMode="gray">
          <a:xfrm>
            <a:off x="379412" y="1200150"/>
            <a:ext cx="2276475" cy="323850"/>
          </a:xfrm>
          <a:prstGeom prst="rect">
            <a:avLst/>
          </a:prstGeom>
          <a:noFill/>
        </p:spPr>
        <p:txBody>
          <a:bodyPr wrap="square" lIns="72000" tIns="72000" rIns="72000" bIns="72000" rtlCol="0">
            <a:noAutofit/>
          </a:bodyPr>
          <a:lstStyle/>
          <a:p>
            <a:pPr algn="l"/>
            <a:r>
              <a:rPr lang="en-US" sz="1400" b="1" dirty="0"/>
              <a:t>Global Campaigns</a:t>
            </a:r>
          </a:p>
        </p:txBody>
      </p:sp>
      <p:sp>
        <p:nvSpPr>
          <p:cNvPr id="11" name="TextBox 10">
            <a:extLst>
              <a:ext uri="{FF2B5EF4-FFF2-40B4-BE49-F238E27FC236}">
                <a16:creationId xmlns:a16="http://schemas.microsoft.com/office/drawing/2014/main" id="{EFD218FA-D867-60D9-E207-571075F15F01}"/>
              </a:ext>
            </a:extLst>
          </p:cNvPr>
          <p:cNvSpPr txBox="1"/>
          <p:nvPr/>
        </p:nvSpPr>
        <p:spPr bwMode="gray">
          <a:xfrm>
            <a:off x="990600" y="1599723"/>
            <a:ext cx="6096000" cy="1223412"/>
          </a:xfrm>
          <a:prstGeom prst="rect">
            <a:avLst/>
          </a:prstGeom>
          <a:noFill/>
        </p:spPr>
        <p:txBody>
          <a:bodyPr wrap="square">
            <a:spAutoFit/>
          </a:bodyPr>
          <a:lstStyle/>
          <a:p>
            <a:r>
              <a:rPr lang="en-US" sz="1050" dirty="0"/>
              <a:t>Support global brand messages and core themes (e.g., innovation, sustainability, and digital transformation).</a:t>
            </a:r>
            <a:br>
              <a:rPr lang="en-US" sz="1050" dirty="0"/>
            </a:br>
            <a:endParaRPr lang="en-US" sz="1050" dirty="0"/>
          </a:p>
          <a:p>
            <a:r>
              <a:rPr lang="en-US" sz="1050" dirty="0"/>
              <a:t>Adapt Global assets for North American audiences, ensuring relevance while maintaining brand consistency.</a:t>
            </a:r>
            <a:br>
              <a:rPr lang="en-US" sz="1050" dirty="0"/>
            </a:br>
            <a:endParaRPr lang="en-US" sz="1050" dirty="0"/>
          </a:p>
          <a:p>
            <a:r>
              <a:rPr lang="en-US" sz="1050" dirty="0"/>
              <a:t>Collaborate with Global teams to leverage flagship campaigns for regional amplification.”</a:t>
            </a:r>
          </a:p>
        </p:txBody>
      </p:sp>
      <p:pic>
        <p:nvPicPr>
          <p:cNvPr id="13" name="Graphic 12" descr="Earth globe: Americas with solid fill">
            <a:extLst>
              <a:ext uri="{FF2B5EF4-FFF2-40B4-BE49-F238E27FC236}">
                <a16:creationId xmlns:a16="http://schemas.microsoft.com/office/drawing/2014/main" id="{1AA65A95-1552-0B05-513C-6504268779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0146" y="1599723"/>
            <a:ext cx="395062" cy="395062"/>
          </a:xfrm>
          <a:prstGeom prst="rect">
            <a:avLst/>
          </a:prstGeom>
        </p:spPr>
      </p:pic>
      <p:pic>
        <p:nvPicPr>
          <p:cNvPr id="15" name="Graphic 14" descr="Good Inventory with solid fill">
            <a:extLst>
              <a:ext uri="{FF2B5EF4-FFF2-40B4-BE49-F238E27FC236}">
                <a16:creationId xmlns:a16="http://schemas.microsoft.com/office/drawing/2014/main" id="{4E6DA07D-15AB-FCD9-E8EF-631A9AF4C2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4673" y="2084061"/>
            <a:ext cx="395062" cy="395062"/>
          </a:xfrm>
          <a:prstGeom prst="rect">
            <a:avLst/>
          </a:prstGeom>
        </p:spPr>
      </p:pic>
      <p:pic>
        <p:nvPicPr>
          <p:cNvPr id="17" name="Graphic 16" descr="Handshake with solid fill">
            <a:extLst>
              <a:ext uri="{FF2B5EF4-FFF2-40B4-BE49-F238E27FC236}">
                <a16:creationId xmlns:a16="http://schemas.microsoft.com/office/drawing/2014/main" id="{D487E7DA-DEAE-5F7B-2B14-7204DF48E4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0050" y="2487090"/>
            <a:ext cx="510117" cy="510117"/>
          </a:xfrm>
          <a:prstGeom prst="rect">
            <a:avLst/>
          </a:prstGeom>
        </p:spPr>
      </p:pic>
      <p:sp>
        <p:nvSpPr>
          <p:cNvPr id="18" name="Arrow: Down 17">
            <a:extLst>
              <a:ext uri="{FF2B5EF4-FFF2-40B4-BE49-F238E27FC236}">
                <a16:creationId xmlns:a16="http://schemas.microsoft.com/office/drawing/2014/main" id="{ED66AC1D-B97A-8281-4827-D3103CDFAF46}"/>
              </a:ext>
            </a:extLst>
          </p:cNvPr>
          <p:cNvSpPr/>
          <p:nvPr/>
        </p:nvSpPr>
        <p:spPr bwMode="gray">
          <a:xfrm>
            <a:off x="3114675" y="3152775"/>
            <a:ext cx="885825" cy="476250"/>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19" name="Rectangle 18">
            <a:extLst>
              <a:ext uri="{FF2B5EF4-FFF2-40B4-BE49-F238E27FC236}">
                <a16:creationId xmlns:a16="http://schemas.microsoft.com/office/drawing/2014/main" id="{A19EF1A7-B7C7-8C76-E654-0F1D0D78D49C}"/>
              </a:ext>
            </a:extLst>
          </p:cNvPr>
          <p:cNvSpPr/>
          <p:nvPr/>
        </p:nvSpPr>
        <p:spPr bwMode="gray">
          <a:xfrm>
            <a:off x="273808" y="3637447"/>
            <a:ext cx="6812792" cy="1905000"/>
          </a:xfrm>
          <a:prstGeom prst="rect">
            <a:avLst/>
          </a:prstGeom>
          <a:solidFill>
            <a:srgbClr val="39ABB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20" name="TextBox 19">
            <a:extLst>
              <a:ext uri="{FF2B5EF4-FFF2-40B4-BE49-F238E27FC236}">
                <a16:creationId xmlns:a16="http://schemas.microsoft.com/office/drawing/2014/main" id="{8EF4E093-D7FD-1B02-B999-B5224ACBC477}"/>
              </a:ext>
            </a:extLst>
          </p:cNvPr>
          <p:cNvSpPr txBox="1"/>
          <p:nvPr/>
        </p:nvSpPr>
        <p:spPr bwMode="gray">
          <a:xfrm>
            <a:off x="393620" y="3618380"/>
            <a:ext cx="2276475" cy="323850"/>
          </a:xfrm>
          <a:prstGeom prst="rect">
            <a:avLst/>
          </a:prstGeom>
          <a:noFill/>
        </p:spPr>
        <p:txBody>
          <a:bodyPr wrap="square" lIns="72000" tIns="72000" rIns="72000" bIns="72000" rtlCol="0">
            <a:noAutofit/>
          </a:bodyPr>
          <a:lstStyle/>
          <a:p>
            <a:pPr algn="l"/>
            <a:r>
              <a:rPr lang="en-US" sz="1400" b="1" dirty="0">
                <a:solidFill>
                  <a:schemeClr val="bg1"/>
                </a:solidFill>
              </a:rPr>
              <a:t>Local Impact</a:t>
            </a:r>
          </a:p>
        </p:txBody>
      </p:sp>
      <p:sp>
        <p:nvSpPr>
          <p:cNvPr id="21" name="TextBox 20">
            <a:extLst>
              <a:ext uri="{FF2B5EF4-FFF2-40B4-BE49-F238E27FC236}">
                <a16:creationId xmlns:a16="http://schemas.microsoft.com/office/drawing/2014/main" id="{076AD3A2-2BDF-7299-C606-386704C0DC65}"/>
              </a:ext>
            </a:extLst>
          </p:cNvPr>
          <p:cNvSpPr txBox="1"/>
          <p:nvPr/>
        </p:nvSpPr>
        <p:spPr bwMode="gray">
          <a:xfrm>
            <a:off x="990600" y="3986892"/>
            <a:ext cx="6096000" cy="1384995"/>
          </a:xfrm>
          <a:prstGeom prst="rect">
            <a:avLst/>
          </a:prstGeom>
          <a:noFill/>
        </p:spPr>
        <p:txBody>
          <a:bodyPr wrap="square">
            <a:spAutoFit/>
          </a:bodyPr>
          <a:lstStyle/>
          <a:p>
            <a:r>
              <a:rPr lang="en-US" sz="1050" dirty="0">
                <a:solidFill>
                  <a:schemeClr val="bg1"/>
                </a:solidFill>
              </a:rPr>
              <a:t>Develop campaigns tailored to North American industry trends, market needs, and customer insights.</a:t>
            </a:r>
            <a:br>
              <a:rPr lang="en-US" sz="1050" dirty="0">
                <a:solidFill>
                  <a:schemeClr val="bg1"/>
                </a:solidFill>
              </a:rPr>
            </a:br>
            <a:endParaRPr lang="en-US" sz="1050" dirty="0">
              <a:solidFill>
                <a:schemeClr val="bg1"/>
              </a:solidFill>
            </a:endParaRPr>
          </a:p>
          <a:p>
            <a:r>
              <a:rPr lang="en-US" sz="1050" dirty="0">
                <a:solidFill>
                  <a:schemeClr val="bg1"/>
                </a:solidFill>
              </a:rPr>
              <a:t>Focus on regional goals like increasing market share, enhancing brand awareness, and generating qualified leads.</a:t>
            </a:r>
            <a:br>
              <a:rPr lang="en-US" sz="1050" dirty="0">
                <a:solidFill>
                  <a:schemeClr val="bg1"/>
                </a:solidFill>
              </a:rPr>
            </a:br>
            <a:endParaRPr lang="en-US" sz="1050" dirty="0">
              <a:solidFill>
                <a:schemeClr val="bg1"/>
              </a:solidFill>
            </a:endParaRPr>
          </a:p>
          <a:p>
            <a:r>
              <a:rPr lang="en-US" sz="1050" dirty="0">
                <a:solidFill>
                  <a:schemeClr val="bg1"/>
                </a:solidFill>
              </a:rPr>
              <a:t>Incorporate locally relevant channels and formats, such as industry trade shows, webinars, and regional thought leadership content</a:t>
            </a:r>
          </a:p>
        </p:txBody>
      </p:sp>
      <p:pic>
        <p:nvPicPr>
          <p:cNvPr id="23" name="Graphic 22" descr="Magnifying glass with solid fill">
            <a:extLst>
              <a:ext uri="{FF2B5EF4-FFF2-40B4-BE49-F238E27FC236}">
                <a16:creationId xmlns:a16="http://schemas.microsoft.com/office/drawing/2014/main" id="{770191D7-479C-4763-5E88-B06042531DF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0146" y="4021442"/>
            <a:ext cx="395062" cy="395062"/>
          </a:xfrm>
          <a:prstGeom prst="rect">
            <a:avLst/>
          </a:prstGeom>
        </p:spPr>
      </p:pic>
      <p:pic>
        <p:nvPicPr>
          <p:cNvPr id="25" name="Graphic 24" descr="Target with solid fill">
            <a:extLst>
              <a:ext uri="{FF2B5EF4-FFF2-40B4-BE49-F238E27FC236}">
                <a16:creationId xmlns:a16="http://schemas.microsoft.com/office/drawing/2014/main" id="{43647FAA-6024-BD44-87EE-70AE6A67A0F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0146" y="4491531"/>
            <a:ext cx="397593" cy="397593"/>
          </a:xfrm>
          <a:prstGeom prst="rect">
            <a:avLst/>
          </a:prstGeom>
        </p:spPr>
      </p:pic>
      <p:pic>
        <p:nvPicPr>
          <p:cNvPr id="27" name="Graphic 26" descr="Presentation with pie chart with solid fill">
            <a:extLst>
              <a:ext uri="{FF2B5EF4-FFF2-40B4-BE49-F238E27FC236}">
                <a16:creationId xmlns:a16="http://schemas.microsoft.com/office/drawing/2014/main" id="{747624CF-F2DF-A150-C48C-BCC683B4185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26508" y="4954626"/>
            <a:ext cx="457200" cy="457200"/>
          </a:xfrm>
          <a:prstGeom prst="rect">
            <a:avLst/>
          </a:prstGeom>
        </p:spPr>
      </p:pic>
      <p:grpSp>
        <p:nvGrpSpPr>
          <p:cNvPr id="35" name="Group 34">
            <a:extLst>
              <a:ext uri="{FF2B5EF4-FFF2-40B4-BE49-F238E27FC236}">
                <a16:creationId xmlns:a16="http://schemas.microsoft.com/office/drawing/2014/main" id="{8E361263-B212-B5DA-AE12-1618AC17A7CF}"/>
              </a:ext>
            </a:extLst>
          </p:cNvPr>
          <p:cNvGrpSpPr/>
          <p:nvPr/>
        </p:nvGrpSpPr>
        <p:grpSpPr>
          <a:xfrm>
            <a:off x="7531180" y="2743213"/>
            <a:ext cx="2841407" cy="1451929"/>
            <a:chOff x="8199439" y="1121325"/>
            <a:chExt cx="2841407" cy="1451929"/>
          </a:xfrm>
        </p:grpSpPr>
        <p:sp>
          <p:nvSpPr>
            <p:cNvPr id="31" name="TextBox 30">
              <a:extLst>
                <a:ext uri="{FF2B5EF4-FFF2-40B4-BE49-F238E27FC236}">
                  <a16:creationId xmlns:a16="http://schemas.microsoft.com/office/drawing/2014/main" id="{9BFAF860-6E51-B439-9024-F0DE5E69E775}"/>
                </a:ext>
              </a:extLst>
            </p:cNvPr>
            <p:cNvSpPr txBox="1"/>
            <p:nvPr/>
          </p:nvSpPr>
          <p:spPr bwMode="gray">
            <a:xfrm>
              <a:off x="8937408" y="1121325"/>
              <a:ext cx="2103438" cy="410899"/>
            </a:xfrm>
            <a:prstGeom prst="rect">
              <a:avLst/>
            </a:prstGeom>
            <a:noFill/>
          </p:spPr>
          <p:txBody>
            <a:bodyPr wrap="none" lIns="72000" tIns="72000" rIns="72000" bIns="72000" rtlCol="0">
              <a:noAutofit/>
            </a:bodyPr>
            <a:lstStyle/>
            <a:p>
              <a:pPr algn="l"/>
              <a:r>
                <a:rPr lang="en-US" sz="1200" b="1" u="sng" dirty="0"/>
                <a:t>Shared Goals</a:t>
              </a:r>
            </a:p>
          </p:txBody>
        </p:sp>
        <p:sp>
          <p:nvSpPr>
            <p:cNvPr id="32" name="TextBox 31">
              <a:extLst>
                <a:ext uri="{FF2B5EF4-FFF2-40B4-BE49-F238E27FC236}">
                  <a16:creationId xmlns:a16="http://schemas.microsoft.com/office/drawing/2014/main" id="{F4C999F2-116F-872A-5824-7CC065C410FA}"/>
                </a:ext>
              </a:extLst>
            </p:cNvPr>
            <p:cNvSpPr txBox="1"/>
            <p:nvPr/>
          </p:nvSpPr>
          <p:spPr bwMode="gray">
            <a:xfrm>
              <a:off x="8199439" y="1522310"/>
              <a:ext cx="2103438" cy="410899"/>
            </a:xfrm>
            <a:prstGeom prst="rect">
              <a:avLst/>
            </a:prstGeom>
            <a:noFill/>
          </p:spPr>
          <p:txBody>
            <a:bodyPr wrap="none" lIns="72000" tIns="72000" rIns="72000" bIns="72000" rtlCol="0">
              <a:noAutofit/>
            </a:bodyPr>
            <a:lstStyle/>
            <a:p>
              <a:pPr algn="l"/>
              <a:r>
                <a:rPr lang="en-US" sz="1200" b="1" dirty="0"/>
                <a:t>1. Strengthen brand positioning</a:t>
              </a:r>
            </a:p>
          </p:txBody>
        </p:sp>
        <p:sp>
          <p:nvSpPr>
            <p:cNvPr id="33" name="TextBox 32">
              <a:extLst>
                <a:ext uri="{FF2B5EF4-FFF2-40B4-BE49-F238E27FC236}">
                  <a16:creationId xmlns:a16="http://schemas.microsoft.com/office/drawing/2014/main" id="{03087E87-6837-437E-BF8F-CE5383195F16}"/>
                </a:ext>
              </a:extLst>
            </p:cNvPr>
            <p:cNvSpPr txBox="1"/>
            <p:nvPr/>
          </p:nvSpPr>
          <p:spPr bwMode="gray">
            <a:xfrm>
              <a:off x="8199439" y="1851950"/>
              <a:ext cx="2103438" cy="410899"/>
            </a:xfrm>
            <a:prstGeom prst="rect">
              <a:avLst/>
            </a:prstGeom>
            <a:noFill/>
          </p:spPr>
          <p:txBody>
            <a:bodyPr wrap="none" lIns="72000" tIns="72000" rIns="72000" bIns="72000" rtlCol="0">
              <a:noAutofit/>
            </a:bodyPr>
            <a:lstStyle/>
            <a:p>
              <a:pPr algn="l"/>
              <a:r>
                <a:rPr lang="en-US" sz="1200" b="1" dirty="0"/>
                <a:t>2. Driving customer engagement</a:t>
              </a:r>
            </a:p>
          </p:txBody>
        </p:sp>
        <p:sp>
          <p:nvSpPr>
            <p:cNvPr id="34" name="TextBox 33">
              <a:extLst>
                <a:ext uri="{FF2B5EF4-FFF2-40B4-BE49-F238E27FC236}">
                  <a16:creationId xmlns:a16="http://schemas.microsoft.com/office/drawing/2014/main" id="{7C8CB92F-695F-3EA8-0774-7B95DCDE07C1}"/>
                </a:ext>
              </a:extLst>
            </p:cNvPr>
            <p:cNvSpPr txBox="1"/>
            <p:nvPr/>
          </p:nvSpPr>
          <p:spPr bwMode="gray">
            <a:xfrm>
              <a:off x="8201025" y="2162355"/>
              <a:ext cx="2103438" cy="410899"/>
            </a:xfrm>
            <a:prstGeom prst="rect">
              <a:avLst/>
            </a:prstGeom>
            <a:noFill/>
          </p:spPr>
          <p:txBody>
            <a:bodyPr wrap="none" lIns="72000" tIns="72000" rIns="72000" bIns="72000" rtlCol="0">
              <a:noAutofit/>
            </a:bodyPr>
            <a:lstStyle/>
            <a:p>
              <a:pPr algn="l"/>
              <a:r>
                <a:rPr lang="en-US" sz="1200" b="1" dirty="0"/>
                <a:t>3. Measuring campaign effectiveness</a:t>
              </a:r>
            </a:p>
          </p:txBody>
        </p:sp>
      </p:grpSp>
      <p:sp>
        <p:nvSpPr>
          <p:cNvPr id="36" name="Rectangle: Rounded Corners 35">
            <a:extLst>
              <a:ext uri="{FF2B5EF4-FFF2-40B4-BE49-F238E27FC236}">
                <a16:creationId xmlns:a16="http://schemas.microsoft.com/office/drawing/2014/main" id="{992C2814-99D1-6B3E-93CC-1F69A57506FC}"/>
              </a:ext>
            </a:extLst>
          </p:cNvPr>
          <p:cNvSpPr/>
          <p:nvPr/>
        </p:nvSpPr>
        <p:spPr bwMode="gray">
          <a:xfrm>
            <a:off x="7324725" y="2743213"/>
            <a:ext cx="3286125" cy="1451930"/>
          </a:xfrm>
          <a:prstGeom prst="roundRect">
            <a:avLst/>
          </a:prstGeom>
          <a:solidFill>
            <a:schemeClr val="tx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37" name="TextBox 36">
            <a:extLst>
              <a:ext uri="{FF2B5EF4-FFF2-40B4-BE49-F238E27FC236}">
                <a16:creationId xmlns:a16="http://schemas.microsoft.com/office/drawing/2014/main" id="{8C58F746-5302-5408-AB48-3D2D4D3D6B41}"/>
              </a:ext>
            </a:extLst>
          </p:cNvPr>
          <p:cNvSpPr txBox="1"/>
          <p:nvPr/>
        </p:nvSpPr>
        <p:spPr bwMode="gray">
          <a:xfrm>
            <a:off x="8153400" y="1704682"/>
            <a:ext cx="2057400" cy="914400"/>
          </a:xfrm>
          <a:prstGeom prst="rect">
            <a:avLst/>
          </a:prstGeom>
          <a:noFill/>
        </p:spPr>
        <p:txBody>
          <a:bodyPr wrap="none" lIns="72000" tIns="72000" rIns="72000" bIns="72000" rtlCol="0">
            <a:noAutofit/>
          </a:bodyPr>
          <a:lstStyle/>
          <a:p>
            <a:pPr marL="228600" indent="-228600" algn="l">
              <a:buAutoNum type="arabicPeriod"/>
            </a:pPr>
            <a:r>
              <a:rPr lang="en-US" sz="1050" b="1" dirty="0"/>
              <a:t>Grid Digitization</a:t>
            </a:r>
          </a:p>
          <a:p>
            <a:pPr marL="228600" indent="-228600" algn="l">
              <a:buAutoNum type="arabicPeriod"/>
            </a:pPr>
            <a:r>
              <a:rPr lang="en-US" sz="1050" b="1" dirty="0"/>
              <a:t>Semiconductors</a:t>
            </a:r>
          </a:p>
          <a:p>
            <a:pPr marL="228600" indent="-228600" algn="l">
              <a:buAutoNum type="arabicPeriod"/>
            </a:pPr>
            <a:r>
              <a:rPr lang="en-US" sz="1050" b="1" dirty="0"/>
              <a:t>Datacenters</a:t>
            </a:r>
          </a:p>
          <a:p>
            <a:pPr marL="228600" indent="-228600" algn="l">
              <a:buAutoNum type="arabicPeriod"/>
            </a:pPr>
            <a:r>
              <a:rPr lang="en-US" sz="1050" b="1" dirty="0"/>
              <a:t>Hydrogen</a:t>
            </a:r>
          </a:p>
          <a:p>
            <a:pPr marL="228600" indent="-228600" algn="l">
              <a:buAutoNum type="arabicPeriod"/>
            </a:pPr>
            <a:endParaRPr lang="en-US" sz="1050" b="1" dirty="0"/>
          </a:p>
        </p:txBody>
      </p:sp>
      <p:pic>
        <p:nvPicPr>
          <p:cNvPr id="39" name="Graphic 38" descr="Earth globe: Americas with solid fill">
            <a:extLst>
              <a:ext uri="{FF2B5EF4-FFF2-40B4-BE49-F238E27FC236}">
                <a16:creationId xmlns:a16="http://schemas.microsoft.com/office/drawing/2014/main" id="{CF9A34E5-54FF-251A-290D-AA8C13FDD9B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531180" y="853668"/>
            <a:ext cx="2750065" cy="2750065"/>
          </a:xfrm>
          <a:prstGeom prst="rect">
            <a:avLst/>
          </a:prstGeom>
        </p:spPr>
      </p:pic>
      <p:sp>
        <p:nvSpPr>
          <p:cNvPr id="45" name="TextBox 44">
            <a:extLst>
              <a:ext uri="{FF2B5EF4-FFF2-40B4-BE49-F238E27FC236}">
                <a16:creationId xmlns:a16="http://schemas.microsoft.com/office/drawing/2014/main" id="{1E56B91D-9FF7-DC8D-9D62-C58E21F9B22C}"/>
              </a:ext>
            </a:extLst>
          </p:cNvPr>
          <p:cNvSpPr txBox="1"/>
          <p:nvPr/>
        </p:nvSpPr>
        <p:spPr bwMode="gray">
          <a:xfrm>
            <a:off x="8153400" y="4399923"/>
            <a:ext cx="2057400" cy="914400"/>
          </a:xfrm>
          <a:prstGeom prst="rect">
            <a:avLst/>
          </a:prstGeom>
          <a:noFill/>
        </p:spPr>
        <p:txBody>
          <a:bodyPr wrap="none" lIns="72000" tIns="72000" rIns="72000" bIns="72000" rtlCol="0">
            <a:noAutofit/>
          </a:bodyPr>
          <a:lstStyle/>
          <a:p>
            <a:pPr marL="228600" indent="-228600" algn="l">
              <a:buAutoNum type="arabicPeriod"/>
            </a:pPr>
            <a:r>
              <a:rPr lang="en-US" sz="1050" b="1" dirty="0"/>
              <a:t>Build American, Buy American</a:t>
            </a:r>
          </a:p>
          <a:p>
            <a:pPr marL="228600" indent="-228600" algn="l">
              <a:buAutoNum type="arabicPeriod"/>
            </a:pPr>
            <a:r>
              <a:rPr lang="en-US" sz="1050" b="1" dirty="0"/>
              <a:t>Smart Grids</a:t>
            </a:r>
          </a:p>
          <a:p>
            <a:pPr marL="228600" indent="-228600" algn="l">
              <a:buAutoNum type="arabicPeriod"/>
            </a:pPr>
            <a:r>
              <a:rPr lang="en-US" sz="1050" b="1" dirty="0"/>
              <a:t>Reliable Energy Flow</a:t>
            </a:r>
          </a:p>
          <a:p>
            <a:pPr marL="228600" indent="-228600" algn="l">
              <a:buAutoNum type="arabicPeriod"/>
            </a:pPr>
            <a:r>
              <a:rPr lang="en-US" sz="1050" b="1" dirty="0"/>
              <a:t>Bridging Medium-Voltage for Modern Demands</a:t>
            </a:r>
          </a:p>
          <a:p>
            <a:pPr marL="228600" indent="-228600" algn="l">
              <a:buAutoNum type="arabicPeriod"/>
            </a:pPr>
            <a:endParaRPr lang="en-US" sz="1050" b="1" dirty="0"/>
          </a:p>
        </p:txBody>
      </p:sp>
    </p:spTree>
    <p:extLst>
      <p:ext uri="{BB962C8B-B14F-4D97-AF65-F5344CB8AC3E}">
        <p14:creationId xmlns:p14="http://schemas.microsoft.com/office/powerpoint/2010/main" val="187472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73807" y="573611"/>
            <a:ext cx="11626834" cy="410899"/>
          </a:xfrm>
        </p:spPr>
        <p:txBody>
          <a:bodyPr/>
          <a:lstStyle/>
          <a:p>
            <a:r>
              <a:rPr lang="en-US"/>
              <a:t>Customer Success and Digital Content</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12</a:t>
            </a:fld>
            <a:endParaRPr lang="en-US"/>
          </a:p>
        </p:txBody>
      </p:sp>
      <p:sp>
        <p:nvSpPr>
          <p:cNvPr id="2" name="TextBox 1">
            <a:extLst>
              <a:ext uri="{FF2B5EF4-FFF2-40B4-BE49-F238E27FC236}">
                <a16:creationId xmlns:a16="http://schemas.microsoft.com/office/drawing/2014/main" id="{7C6F0727-B162-B042-6364-8680EE230FBA}"/>
              </a:ext>
            </a:extLst>
          </p:cNvPr>
          <p:cNvSpPr txBox="1"/>
          <p:nvPr/>
        </p:nvSpPr>
        <p:spPr bwMode="gray">
          <a:xfrm>
            <a:off x="273807" y="1219201"/>
            <a:ext cx="4427501" cy="590550"/>
          </a:xfrm>
          <a:prstGeom prst="rect">
            <a:avLst/>
          </a:prstGeom>
          <a:noFill/>
        </p:spPr>
        <p:txBody>
          <a:bodyPr wrap="none" lIns="72000" tIns="72000" rIns="72000" bIns="72000" rtlCol="0">
            <a:noAutofit/>
          </a:bodyPr>
          <a:lstStyle/>
          <a:p>
            <a:r>
              <a:rPr lang="en-US" sz="1400"/>
              <a:t>Our digital content provides the intellectual justification our customers need when making purchasing decisions, but </a:t>
            </a:r>
          </a:p>
          <a:p>
            <a:r>
              <a:rPr lang="en-US" sz="1400"/>
              <a:t>customer success stories make them feel that the decision they’re making is the right one. </a:t>
            </a:r>
          </a:p>
          <a:p>
            <a:endParaRPr lang="en-US" sz="1400"/>
          </a:p>
          <a:p>
            <a:endParaRPr lang="en-US" sz="1400"/>
          </a:p>
        </p:txBody>
      </p:sp>
      <p:sp>
        <p:nvSpPr>
          <p:cNvPr id="7" name="TextBox 6">
            <a:extLst>
              <a:ext uri="{FF2B5EF4-FFF2-40B4-BE49-F238E27FC236}">
                <a16:creationId xmlns:a16="http://schemas.microsoft.com/office/drawing/2014/main" id="{8315DA19-4458-04A8-FA9D-6D3A633F4830}"/>
              </a:ext>
            </a:extLst>
          </p:cNvPr>
          <p:cNvSpPr txBox="1"/>
          <p:nvPr/>
        </p:nvSpPr>
        <p:spPr bwMode="gray">
          <a:xfrm>
            <a:off x="1210365" y="2250664"/>
            <a:ext cx="452486" cy="471340"/>
          </a:xfrm>
          <a:prstGeom prst="rect">
            <a:avLst/>
          </a:prstGeom>
          <a:noFill/>
        </p:spPr>
        <p:txBody>
          <a:bodyPr wrap="none" lIns="72000" tIns="72000" rIns="72000" bIns="72000" rtlCol="0">
            <a:noAutofit/>
          </a:bodyPr>
          <a:lstStyle/>
          <a:p>
            <a:pPr algn="l"/>
            <a:r>
              <a:rPr lang="en-US" sz="2800">
                <a:ln w="0"/>
                <a:solidFill>
                  <a:schemeClr val="bg2"/>
                </a:solidFill>
                <a:effectLst>
                  <a:outerShdw blurRad="38100" dist="25400" dir="5400000" algn="ctr" rotWithShape="0">
                    <a:srgbClr val="6E747A">
                      <a:alpha val="43000"/>
                    </a:srgbClr>
                  </a:outerShdw>
                </a:effectLst>
              </a:rPr>
              <a:t>1</a:t>
            </a:r>
          </a:p>
        </p:txBody>
      </p:sp>
      <p:sp>
        <p:nvSpPr>
          <p:cNvPr id="8" name="TextBox 7">
            <a:extLst>
              <a:ext uri="{FF2B5EF4-FFF2-40B4-BE49-F238E27FC236}">
                <a16:creationId xmlns:a16="http://schemas.microsoft.com/office/drawing/2014/main" id="{E688B0C7-A31C-0568-4C4F-96F299653AA8}"/>
              </a:ext>
            </a:extLst>
          </p:cNvPr>
          <p:cNvSpPr txBox="1"/>
          <p:nvPr/>
        </p:nvSpPr>
        <p:spPr bwMode="gray">
          <a:xfrm>
            <a:off x="3217155" y="2231811"/>
            <a:ext cx="452486" cy="471340"/>
          </a:xfrm>
          <a:prstGeom prst="rect">
            <a:avLst/>
          </a:prstGeom>
          <a:noFill/>
        </p:spPr>
        <p:txBody>
          <a:bodyPr wrap="none" lIns="72000" tIns="72000" rIns="72000" bIns="72000" rtlCol="0">
            <a:noAutofit/>
          </a:bodyPr>
          <a:lstStyle/>
          <a:p>
            <a:pPr algn="l"/>
            <a:r>
              <a:rPr lang="en-US" sz="2800">
                <a:ln w="0"/>
                <a:solidFill>
                  <a:schemeClr val="bg2"/>
                </a:solidFill>
                <a:effectLst>
                  <a:outerShdw blurRad="38100" dist="25400" dir="5400000" algn="ctr" rotWithShape="0">
                    <a:srgbClr val="6E747A">
                      <a:alpha val="43000"/>
                    </a:srgbClr>
                  </a:outerShdw>
                </a:effectLst>
              </a:rPr>
              <a:t>2</a:t>
            </a:r>
          </a:p>
        </p:txBody>
      </p:sp>
      <p:sp>
        <p:nvSpPr>
          <p:cNvPr id="9" name="TextBox 8">
            <a:extLst>
              <a:ext uri="{FF2B5EF4-FFF2-40B4-BE49-F238E27FC236}">
                <a16:creationId xmlns:a16="http://schemas.microsoft.com/office/drawing/2014/main" id="{B7DD38A0-C304-BB78-23B7-BB3FDB1B24C0}"/>
              </a:ext>
            </a:extLst>
          </p:cNvPr>
          <p:cNvSpPr txBox="1"/>
          <p:nvPr/>
        </p:nvSpPr>
        <p:spPr bwMode="gray">
          <a:xfrm>
            <a:off x="4997702" y="2205102"/>
            <a:ext cx="452486" cy="471340"/>
          </a:xfrm>
          <a:prstGeom prst="rect">
            <a:avLst/>
          </a:prstGeom>
          <a:noFill/>
        </p:spPr>
        <p:txBody>
          <a:bodyPr wrap="none" lIns="72000" tIns="72000" rIns="72000" bIns="72000" rtlCol="0">
            <a:noAutofit/>
          </a:bodyPr>
          <a:lstStyle/>
          <a:p>
            <a:pPr algn="l"/>
            <a:r>
              <a:rPr lang="en-US" sz="2800">
                <a:ln w="0"/>
                <a:solidFill>
                  <a:schemeClr val="bg2"/>
                </a:solidFill>
                <a:effectLst>
                  <a:outerShdw blurRad="38100" dist="25400" dir="5400000" algn="ctr" rotWithShape="0">
                    <a:srgbClr val="6E747A">
                      <a:alpha val="43000"/>
                    </a:srgbClr>
                  </a:outerShdw>
                </a:effectLst>
              </a:rPr>
              <a:t>3</a:t>
            </a:r>
          </a:p>
        </p:txBody>
      </p:sp>
      <p:sp>
        <p:nvSpPr>
          <p:cNvPr id="11" name="TextBox 10">
            <a:extLst>
              <a:ext uri="{FF2B5EF4-FFF2-40B4-BE49-F238E27FC236}">
                <a16:creationId xmlns:a16="http://schemas.microsoft.com/office/drawing/2014/main" id="{31FA7735-4043-7C64-AA2A-B4325ED99A2B}"/>
              </a:ext>
            </a:extLst>
          </p:cNvPr>
          <p:cNvSpPr txBox="1"/>
          <p:nvPr/>
        </p:nvSpPr>
        <p:spPr bwMode="gray">
          <a:xfrm>
            <a:off x="564629" y="2846890"/>
            <a:ext cx="1743958" cy="914400"/>
          </a:xfrm>
          <a:prstGeom prst="rect">
            <a:avLst/>
          </a:prstGeom>
          <a:noFill/>
        </p:spPr>
        <p:txBody>
          <a:bodyPr wrap="square" lIns="72000" tIns="72000" rIns="72000" bIns="72000" rtlCol="0">
            <a:noAutofit/>
          </a:bodyPr>
          <a:lstStyle/>
          <a:p>
            <a:pPr algn="l"/>
            <a:r>
              <a:rPr lang="en-US" sz="1050" b="1"/>
              <a:t>Audit: </a:t>
            </a:r>
            <a:r>
              <a:rPr lang="en-US" sz="1050"/>
              <a:t>We are currently auditing our switchgear pages and building recommendations. Once we complete the updates on these, we will start the process over on another section of the US product pages. </a:t>
            </a:r>
          </a:p>
        </p:txBody>
      </p:sp>
      <p:sp>
        <p:nvSpPr>
          <p:cNvPr id="12" name="TextBox 11">
            <a:extLst>
              <a:ext uri="{FF2B5EF4-FFF2-40B4-BE49-F238E27FC236}">
                <a16:creationId xmlns:a16="http://schemas.microsoft.com/office/drawing/2014/main" id="{305B4BE6-D8F1-3235-F601-547787465E80}"/>
              </a:ext>
            </a:extLst>
          </p:cNvPr>
          <p:cNvSpPr txBox="1"/>
          <p:nvPr/>
        </p:nvSpPr>
        <p:spPr bwMode="gray">
          <a:xfrm>
            <a:off x="2571419" y="2846890"/>
            <a:ext cx="1743958" cy="914400"/>
          </a:xfrm>
          <a:prstGeom prst="rect">
            <a:avLst/>
          </a:prstGeom>
          <a:noFill/>
        </p:spPr>
        <p:txBody>
          <a:bodyPr wrap="square" lIns="72000" tIns="72000" rIns="72000" bIns="72000" rtlCol="0">
            <a:noAutofit/>
          </a:bodyPr>
          <a:lstStyle/>
          <a:p>
            <a:pPr algn="l"/>
            <a:r>
              <a:rPr lang="en-US" sz="1050" b="1"/>
              <a:t>Update: </a:t>
            </a:r>
            <a:r>
              <a:rPr lang="en-US" sz="1050"/>
              <a:t>Working with the portfolio team, we will decide how best to consolidate our existing product pages. Once complete, Communications will begin a page update and refresh, including a messaging exercise, removal of any old advertising, and cleanup of outdated or irrelevant </a:t>
            </a:r>
            <a:r>
              <a:rPr lang="en-US" sz="1050" err="1"/>
              <a:t>downloadables</a:t>
            </a:r>
            <a:r>
              <a:rPr lang="en-US" sz="1050"/>
              <a:t>. </a:t>
            </a:r>
          </a:p>
        </p:txBody>
      </p:sp>
      <p:sp>
        <p:nvSpPr>
          <p:cNvPr id="20" name="TextBox 19">
            <a:extLst>
              <a:ext uri="{FF2B5EF4-FFF2-40B4-BE49-F238E27FC236}">
                <a16:creationId xmlns:a16="http://schemas.microsoft.com/office/drawing/2014/main" id="{04CB969B-553A-E54B-9BBC-BEE0941A70BA}"/>
              </a:ext>
            </a:extLst>
          </p:cNvPr>
          <p:cNvSpPr txBox="1"/>
          <p:nvPr/>
        </p:nvSpPr>
        <p:spPr bwMode="gray">
          <a:xfrm>
            <a:off x="4467249" y="2846890"/>
            <a:ext cx="1743958" cy="914400"/>
          </a:xfrm>
          <a:prstGeom prst="rect">
            <a:avLst/>
          </a:prstGeom>
          <a:noFill/>
        </p:spPr>
        <p:txBody>
          <a:bodyPr wrap="square" lIns="72000" tIns="72000" rIns="72000" bIns="72000" rtlCol="0">
            <a:noAutofit/>
          </a:bodyPr>
          <a:lstStyle/>
          <a:p>
            <a:pPr algn="l"/>
            <a:r>
              <a:rPr lang="en-US" sz="1050" b="1"/>
              <a:t>Maintenance: </a:t>
            </a:r>
            <a:r>
              <a:rPr lang="en-US" sz="1050"/>
              <a:t>As part of our product launch process, we will implement a bi-annual page review process, ensuring each product page receives an eyes-on audit by its respective product manager twice a year. We will also be regularly reviewing page analytics and making adjustments as needed. </a:t>
            </a:r>
          </a:p>
        </p:txBody>
      </p:sp>
      <p:sp>
        <p:nvSpPr>
          <p:cNvPr id="24" name="TextBox 23">
            <a:extLst>
              <a:ext uri="{FF2B5EF4-FFF2-40B4-BE49-F238E27FC236}">
                <a16:creationId xmlns:a16="http://schemas.microsoft.com/office/drawing/2014/main" id="{78AD8D46-AED9-A814-389D-F98E6C581F12}"/>
              </a:ext>
            </a:extLst>
          </p:cNvPr>
          <p:cNvSpPr txBox="1"/>
          <p:nvPr/>
        </p:nvSpPr>
        <p:spPr bwMode="gray">
          <a:xfrm>
            <a:off x="273807" y="1847266"/>
            <a:ext cx="5322208" cy="914400"/>
          </a:xfrm>
          <a:prstGeom prst="rect">
            <a:avLst/>
          </a:prstGeom>
          <a:noFill/>
        </p:spPr>
        <p:txBody>
          <a:bodyPr wrap="none" lIns="72000" tIns="72000" rIns="72000" bIns="72000" rtlCol="0">
            <a:noAutofit/>
          </a:bodyPr>
          <a:lstStyle/>
          <a:p>
            <a:pPr algn="l"/>
            <a:r>
              <a:rPr lang="en-US" sz="1200" b="1"/>
              <a:t>For 2024 -2025, we are implementing a 3-stage, repeatable digital</a:t>
            </a:r>
          </a:p>
          <a:p>
            <a:pPr algn="l"/>
            <a:r>
              <a:rPr lang="en-US" sz="1200" b="1"/>
              <a:t>content process:</a:t>
            </a:r>
          </a:p>
        </p:txBody>
      </p:sp>
      <p:sp>
        <p:nvSpPr>
          <p:cNvPr id="25" name="TextBox 24">
            <a:extLst>
              <a:ext uri="{FF2B5EF4-FFF2-40B4-BE49-F238E27FC236}">
                <a16:creationId xmlns:a16="http://schemas.microsoft.com/office/drawing/2014/main" id="{98DD3B0C-D885-50E6-261E-7360417B57AB}"/>
              </a:ext>
            </a:extLst>
          </p:cNvPr>
          <p:cNvSpPr txBox="1"/>
          <p:nvPr/>
        </p:nvSpPr>
        <p:spPr bwMode="gray">
          <a:xfrm>
            <a:off x="611758" y="5237791"/>
            <a:ext cx="5322208" cy="914400"/>
          </a:xfrm>
          <a:prstGeom prst="rect">
            <a:avLst/>
          </a:prstGeom>
          <a:noFill/>
        </p:spPr>
        <p:txBody>
          <a:bodyPr wrap="none" lIns="72000" tIns="72000" rIns="72000" bIns="72000" rtlCol="0">
            <a:noAutofit/>
          </a:bodyPr>
          <a:lstStyle/>
          <a:p>
            <a:pPr algn="l"/>
            <a:r>
              <a:rPr lang="en-US" sz="1100"/>
              <a:t>As agreed upon with the Marketing team, DS Comms is responsible for updating</a:t>
            </a:r>
            <a:br>
              <a:rPr lang="en-US" sz="1100"/>
            </a:br>
            <a:r>
              <a:rPr lang="en-US" sz="1100"/>
              <a:t>and managing the content of the US product pages. </a:t>
            </a:r>
          </a:p>
        </p:txBody>
      </p:sp>
      <p:cxnSp>
        <p:nvCxnSpPr>
          <p:cNvPr id="27" name="Straight Connector 26">
            <a:extLst>
              <a:ext uri="{FF2B5EF4-FFF2-40B4-BE49-F238E27FC236}">
                <a16:creationId xmlns:a16="http://schemas.microsoft.com/office/drawing/2014/main" id="{40BC3D34-0B58-E11A-46E1-F932295CD6D7}"/>
              </a:ext>
            </a:extLst>
          </p:cNvPr>
          <p:cNvCxnSpPr/>
          <p:nvPr/>
        </p:nvCxnSpPr>
        <p:spPr bwMode="gray">
          <a:xfrm>
            <a:off x="6325386" y="1809751"/>
            <a:ext cx="0" cy="38852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130CC99-9F05-0428-EA55-34E4517E5782}"/>
              </a:ext>
            </a:extLst>
          </p:cNvPr>
          <p:cNvSpPr txBox="1"/>
          <p:nvPr/>
        </p:nvSpPr>
        <p:spPr bwMode="gray">
          <a:xfrm>
            <a:off x="6872140" y="5168822"/>
            <a:ext cx="914400" cy="914400"/>
          </a:xfrm>
          <a:prstGeom prst="rect">
            <a:avLst/>
          </a:prstGeom>
          <a:noFill/>
        </p:spPr>
        <p:txBody>
          <a:bodyPr wrap="none" lIns="72000" tIns="72000" rIns="72000" bIns="72000" rtlCol="0">
            <a:noAutofit/>
          </a:bodyPr>
          <a:lstStyle/>
          <a:p>
            <a:pPr algn="l"/>
            <a:r>
              <a:rPr lang="en-US" sz="2000" b="1">
                <a:solidFill>
                  <a:schemeClr val="tx2"/>
                </a:solidFill>
              </a:rPr>
              <a:t>90% </a:t>
            </a:r>
            <a:r>
              <a:rPr lang="en-US" sz="1100" b="1"/>
              <a:t>of Case Studies don’t contain the necessary components</a:t>
            </a:r>
          </a:p>
          <a:p>
            <a:pPr algn="l"/>
            <a:r>
              <a:rPr lang="en-US" sz="1100" b="1"/>
              <a:t>to pique the target audience’s interest – Gartner </a:t>
            </a:r>
          </a:p>
        </p:txBody>
      </p:sp>
      <p:sp>
        <p:nvSpPr>
          <p:cNvPr id="29" name="TextBox 28">
            <a:extLst>
              <a:ext uri="{FF2B5EF4-FFF2-40B4-BE49-F238E27FC236}">
                <a16:creationId xmlns:a16="http://schemas.microsoft.com/office/drawing/2014/main" id="{1B15073C-3B9C-22AC-9FFB-05B132837DEB}"/>
              </a:ext>
            </a:extLst>
          </p:cNvPr>
          <p:cNvSpPr txBox="1"/>
          <p:nvPr/>
        </p:nvSpPr>
        <p:spPr bwMode="gray">
          <a:xfrm>
            <a:off x="6658334" y="2183498"/>
            <a:ext cx="5081045" cy="1084848"/>
          </a:xfrm>
          <a:prstGeom prst="rect">
            <a:avLst/>
          </a:prstGeom>
          <a:noFill/>
        </p:spPr>
        <p:txBody>
          <a:bodyPr wrap="none" lIns="72000" tIns="72000" rIns="72000" bIns="72000" rtlCol="0">
            <a:noAutofit/>
          </a:bodyPr>
          <a:lstStyle/>
          <a:p>
            <a:pPr marL="228600" indent="-228600" algn="l">
              <a:buAutoNum type="arabicPeriod"/>
            </a:pPr>
            <a:r>
              <a:rPr lang="en-US" sz="1100" b="1"/>
              <a:t>Be Real: </a:t>
            </a:r>
            <a:r>
              <a:rPr lang="en-US" sz="1100"/>
              <a:t>Whenever possible, we name the customer. </a:t>
            </a:r>
          </a:p>
          <a:p>
            <a:pPr marL="228600" indent="-228600" algn="l">
              <a:buAutoNum type="arabicPeriod"/>
            </a:pPr>
            <a:r>
              <a:rPr lang="en-US" sz="1100" b="1"/>
              <a:t>Be Interesting: </a:t>
            </a:r>
            <a:r>
              <a:rPr lang="en-US" sz="1100"/>
              <a:t>We want to use video, success data, show results. </a:t>
            </a:r>
            <a:br>
              <a:rPr lang="en-US" sz="1100"/>
            </a:br>
            <a:r>
              <a:rPr lang="en-US" sz="1100"/>
              <a:t>That means we don’t have a “success story” until we have success metrics.</a:t>
            </a:r>
          </a:p>
          <a:p>
            <a:pPr marL="228600" indent="-228600" algn="l">
              <a:buAutoNum type="arabicPeriod"/>
            </a:pPr>
            <a:r>
              <a:rPr lang="en-US" sz="1100" b="1"/>
              <a:t>Be Relatable: </a:t>
            </a:r>
            <a:r>
              <a:rPr lang="en-US" sz="1100"/>
              <a:t>Share customer stories that resonate the problems our</a:t>
            </a:r>
            <a:br>
              <a:rPr lang="en-US" sz="1100"/>
            </a:br>
            <a:r>
              <a:rPr lang="en-US" sz="1100"/>
              <a:t>other customers are having. </a:t>
            </a:r>
          </a:p>
        </p:txBody>
      </p:sp>
      <p:sp>
        <p:nvSpPr>
          <p:cNvPr id="30" name="TextBox 29">
            <a:extLst>
              <a:ext uri="{FF2B5EF4-FFF2-40B4-BE49-F238E27FC236}">
                <a16:creationId xmlns:a16="http://schemas.microsoft.com/office/drawing/2014/main" id="{7DAF7DE2-690D-71DA-0852-8D21F95BDD93}"/>
              </a:ext>
            </a:extLst>
          </p:cNvPr>
          <p:cNvSpPr txBox="1"/>
          <p:nvPr/>
        </p:nvSpPr>
        <p:spPr bwMode="gray">
          <a:xfrm>
            <a:off x="6623789" y="1846878"/>
            <a:ext cx="4075633" cy="336620"/>
          </a:xfrm>
          <a:prstGeom prst="rect">
            <a:avLst/>
          </a:prstGeom>
          <a:noFill/>
        </p:spPr>
        <p:txBody>
          <a:bodyPr wrap="none" lIns="72000" tIns="72000" rIns="72000" bIns="72000" rtlCol="0">
            <a:noAutofit/>
          </a:bodyPr>
          <a:lstStyle/>
          <a:p>
            <a:pPr algn="l"/>
            <a:r>
              <a:rPr lang="en-US" sz="1200" b="1"/>
              <a:t>Our Customer Success Story Recipe</a:t>
            </a:r>
          </a:p>
        </p:txBody>
      </p:sp>
      <p:sp>
        <p:nvSpPr>
          <p:cNvPr id="32" name="Oval 31">
            <a:extLst>
              <a:ext uri="{FF2B5EF4-FFF2-40B4-BE49-F238E27FC236}">
                <a16:creationId xmlns:a16="http://schemas.microsoft.com/office/drawing/2014/main" id="{66C83246-077D-7C12-47AE-2CA49B57A4B4}"/>
              </a:ext>
            </a:extLst>
          </p:cNvPr>
          <p:cNvSpPr/>
          <p:nvPr/>
        </p:nvSpPr>
        <p:spPr bwMode="gray">
          <a:xfrm>
            <a:off x="7358915" y="4394055"/>
            <a:ext cx="590550" cy="5905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33" name="Rectangle: Rounded Corners 32">
            <a:extLst>
              <a:ext uri="{FF2B5EF4-FFF2-40B4-BE49-F238E27FC236}">
                <a16:creationId xmlns:a16="http://schemas.microsoft.com/office/drawing/2014/main" id="{99D193A5-4847-FC77-DA38-17767E9143E8}"/>
              </a:ext>
            </a:extLst>
          </p:cNvPr>
          <p:cNvSpPr/>
          <p:nvPr/>
        </p:nvSpPr>
        <p:spPr bwMode="gray">
          <a:xfrm>
            <a:off x="7553841" y="3257942"/>
            <a:ext cx="182506" cy="1249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34" name="TextBox 33">
            <a:extLst>
              <a:ext uri="{FF2B5EF4-FFF2-40B4-BE49-F238E27FC236}">
                <a16:creationId xmlns:a16="http://schemas.microsoft.com/office/drawing/2014/main" id="{83528A8F-7C2B-447E-4B67-C3FDBC34C1A7}"/>
              </a:ext>
            </a:extLst>
          </p:cNvPr>
          <p:cNvSpPr txBox="1"/>
          <p:nvPr/>
        </p:nvSpPr>
        <p:spPr bwMode="gray">
          <a:xfrm>
            <a:off x="7845470" y="4157983"/>
            <a:ext cx="421108" cy="236072"/>
          </a:xfrm>
          <a:prstGeom prst="rect">
            <a:avLst/>
          </a:prstGeom>
          <a:noFill/>
        </p:spPr>
        <p:txBody>
          <a:bodyPr wrap="none" lIns="72000" tIns="72000" rIns="72000" bIns="72000" rtlCol="0">
            <a:noAutofit/>
          </a:bodyPr>
          <a:lstStyle/>
          <a:p>
            <a:pPr algn="l"/>
            <a:r>
              <a:rPr lang="en-US" sz="1050"/>
              <a:t>Q1 = 1</a:t>
            </a:r>
          </a:p>
        </p:txBody>
      </p:sp>
      <p:sp>
        <p:nvSpPr>
          <p:cNvPr id="35" name="TextBox 34">
            <a:extLst>
              <a:ext uri="{FF2B5EF4-FFF2-40B4-BE49-F238E27FC236}">
                <a16:creationId xmlns:a16="http://schemas.microsoft.com/office/drawing/2014/main" id="{912A0459-6848-7C01-00CE-93BF1F83723E}"/>
              </a:ext>
            </a:extLst>
          </p:cNvPr>
          <p:cNvSpPr txBox="1"/>
          <p:nvPr/>
        </p:nvSpPr>
        <p:spPr bwMode="gray">
          <a:xfrm>
            <a:off x="7838345" y="3471619"/>
            <a:ext cx="421108" cy="236072"/>
          </a:xfrm>
          <a:prstGeom prst="rect">
            <a:avLst/>
          </a:prstGeom>
          <a:noFill/>
        </p:spPr>
        <p:txBody>
          <a:bodyPr wrap="none" lIns="72000" tIns="72000" rIns="72000" bIns="72000" rtlCol="0">
            <a:noAutofit/>
          </a:bodyPr>
          <a:lstStyle/>
          <a:p>
            <a:pPr algn="l"/>
            <a:r>
              <a:rPr lang="en-US" sz="1050"/>
              <a:t>Q3 = 1</a:t>
            </a:r>
          </a:p>
        </p:txBody>
      </p:sp>
      <p:sp>
        <p:nvSpPr>
          <p:cNvPr id="36" name="TextBox 35">
            <a:extLst>
              <a:ext uri="{FF2B5EF4-FFF2-40B4-BE49-F238E27FC236}">
                <a16:creationId xmlns:a16="http://schemas.microsoft.com/office/drawing/2014/main" id="{A01D225C-F353-C75D-151F-75D368C1B2B2}"/>
              </a:ext>
            </a:extLst>
          </p:cNvPr>
          <p:cNvSpPr txBox="1"/>
          <p:nvPr/>
        </p:nvSpPr>
        <p:spPr bwMode="gray">
          <a:xfrm>
            <a:off x="7845470" y="3810223"/>
            <a:ext cx="421108" cy="236072"/>
          </a:xfrm>
          <a:prstGeom prst="rect">
            <a:avLst/>
          </a:prstGeom>
          <a:noFill/>
        </p:spPr>
        <p:txBody>
          <a:bodyPr wrap="none" lIns="72000" tIns="72000" rIns="72000" bIns="72000" rtlCol="0">
            <a:noAutofit/>
          </a:bodyPr>
          <a:lstStyle/>
          <a:p>
            <a:pPr algn="l"/>
            <a:r>
              <a:rPr lang="en-US" sz="1050"/>
              <a:t>Q2 = 1</a:t>
            </a:r>
          </a:p>
        </p:txBody>
      </p:sp>
      <p:sp>
        <p:nvSpPr>
          <p:cNvPr id="37" name="TextBox 36">
            <a:extLst>
              <a:ext uri="{FF2B5EF4-FFF2-40B4-BE49-F238E27FC236}">
                <a16:creationId xmlns:a16="http://schemas.microsoft.com/office/drawing/2014/main" id="{54E455A5-7C27-1F6D-B0B1-6594BCE54E05}"/>
              </a:ext>
            </a:extLst>
          </p:cNvPr>
          <p:cNvSpPr txBox="1"/>
          <p:nvPr/>
        </p:nvSpPr>
        <p:spPr bwMode="gray">
          <a:xfrm>
            <a:off x="7834427" y="3142442"/>
            <a:ext cx="421108" cy="236072"/>
          </a:xfrm>
          <a:prstGeom prst="rect">
            <a:avLst/>
          </a:prstGeom>
          <a:noFill/>
        </p:spPr>
        <p:txBody>
          <a:bodyPr wrap="none" lIns="72000" tIns="72000" rIns="72000" bIns="72000" rtlCol="0">
            <a:noAutofit/>
          </a:bodyPr>
          <a:lstStyle/>
          <a:p>
            <a:pPr algn="l"/>
            <a:r>
              <a:rPr lang="en-US" sz="1050"/>
              <a:t>Q4 = 1</a:t>
            </a:r>
          </a:p>
        </p:txBody>
      </p:sp>
      <p:cxnSp>
        <p:nvCxnSpPr>
          <p:cNvPr id="39" name="Straight Connector 38">
            <a:extLst>
              <a:ext uri="{FF2B5EF4-FFF2-40B4-BE49-F238E27FC236}">
                <a16:creationId xmlns:a16="http://schemas.microsoft.com/office/drawing/2014/main" id="{B3433A2B-25CB-0865-4F31-BBE152020378}"/>
              </a:ext>
            </a:extLst>
          </p:cNvPr>
          <p:cNvCxnSpPr>
            <a:stCxn id="34" idx="1"/>
          </p:cNvCxnSpPr>
          <p:nvPr/>
        </p:nvCxnSpPr>
        <p:spPr bwMode="gray">
          <a:xfrm flipH="1">
            <a:off x="7736347" y="4276019"/>
            <a:ext cx="1091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8D6158-281B-6DDE-A090-49D370389CC9}"/>
              </a:ext>
            </a:extLst>
          </p:cNvPr>
          <p:cNvCxnSpPr/>
          <p:nvPr/>
        </p:nvCxnSpPr>
        <p:spPr bwMode="gray">
          <a:xfrm flipH="1">
            <a:off x="7728491" y="3965967"/>
            <a:ext cx="1091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7B0DE57-B778-6792-DFF4-60CBA9FD7EC7}"/>
              </a:ext>
            </a:extLst>
          </p:cNvPr>
          <p:cNvCxnSpPr/>
          <p:nvPr/>
        </p:nvCxnSpPr>
        <p:spPr bwMode="gray">
          <a:xfrm flipH="1">
            <a:off x="7743857" y="3279332"/>
            <a:ext cx="1091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4F35792-A46B-9EAC-F50B-CB601572AB9E}"/>
              </a:ext>
            </a:extLst>
          </p:cNvPr>
          <p:cNvCxnSpPr/>
          <p:nvPr/>
        </p:nvCxnSpPr>
        <p:spPr bwMode="gray">
          <a:xfrm flipH="1">
            <a:off x="7728920" y="3618899"/>
            <a:ext cx="1091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4FE204A3-DC57-699F-7AF1-580E01EEAC70}"/>
              </a:ext>
            </a:extLst>
          </p:cNvPr>
          <p:cNvSpPr/>
          <p:nvPr/>
        </p:nvSpPr>
        <p:spPr bwMode="gray">
          <a:xfrm>
            <a:off x="7579524" y="3277245"/>
            <a:ext cx="118890" cy="117980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45" name="TextBox 44">
            <a:extLst>
              <a:ext uri="{FF2B5EF4-FFF2-40B4-BE49-F238E27FC236}">
                <a16:creationId xmlns:a16="http://schemas.microsoft.com/office/drawing/2014/main" id="{D17BB4BA-B9D9-140D-C090-068F7B7AFBCB}"/>
              </a:ext>
            </a:extLst>
          </p:cNvPr>
          <p:cNvSpPr txBox="1"/>
          <p:nvPr/>
        </p:nvSpPr>
        <p:spPr bwMode="gray">
          <a:xfrm>
            <a:off x="8720488" y="3471619"/>
            <a:ext cx="2618072" cy="674919"/>
          </a:xfrm>
          <a:prstGeom prst="rect">
            <a:avLst/>
          </a:prstGeom>
          <a:noFill/>
        </p:spPr>
        <p:txBody>
          <a:bodyPr wrap="square" lIns="72000" tIns="72000" rIns="72000" bIns="72000" rtlCol="0">
            <a:noAutofit/>
          </a:bodyPr>
          <a:lstStyle/>
          <a:p>
            <a:pPr algn="l"/>
            <a:r>
              <a:rPr lang="en-US" sz="1400" b="1" u="sng"/>
              <a:t>Goal of one per quarter. </a:t>
            </a:r>
            <a:br>
              <a:rPr lang="en-US" sz="1050"/>
            </a:br>
            <a:endParaRPr lang="en-US" sz="1050"/>
          </a:p>
          <a:p>
            <a:pPr algn="l"/>
            <a:r>
              <a:rPr lang="en-US" sz="1050"/>
              <a:t>We will need everyone’s help in securing, coordinating, and executing these. </a:t>
            </a:r>
          </a:p>
        </p:txBody>
      </p:sp>
    </p:spTree>
    <p:extLst>
      <p:ext uri="{BB962C8B-B14F-4D97-AF65-F5344CB8AC3E}">
        <p14:creationId xmlns:p14="http://schemas.microsoft.com/office/powerpoint/2010/main" val="77504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E85113F-CA12-FFF5-C14C-95C3D8A651E6}"/>
              </a:ext>
            </a:extLst>
          </p:cNvPr>
          <p:cNvSpPr/>
          <p:nvPr/>
        </p:nvSpPr>
        <p:spPr bwMode="gray">
          <a:xfrm>
            <a:off x="273807" y="954004"/>
            <a:ext cx="6728915" cy="1064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dirty="0" err="1"/>
          </a:p>
        </p:txBody>
      </p:sp>
      <p:sp>
        <p:nvSpPr>
          <p:cNvPr id="6" name="Title 5"/>
          <p:cNvSpPr>
            <a:spLocks noGrp="1"/>
          </p:cNvSpPr>
          <p:nvPr>
            <p:ph type="title"/>
          </p:nvPr>
        </p:nvSpPr>
        <p:spPr>
          <a:xfrm>
            <a:off x="273807" y="573611"/>
            <a:ext cx="11626834" cy="410899"/>
          </a:xfrm>
        </p:spPr>
        <p:txBody>
          <a:bodyPr/>
          <a:lstStyle/>
          <a:p>
            <a:r>
              <a:rPr lang="en-US" dirty="0"/>
              <a:t>Internal Communications</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13</a:t>
            </a:fld>
            <a:endParaRPr lang="en-US"/>
          </a:p>
        </p:txBody>
      </p:sp>
      <p:sp>
        <p:nvSpPr>
          <p:cNvPr id="2" name="TextBox 1">
            <a:extLst>
              <a:ext uri="{FF2B5EF4-FFF2-40B4-BE49-F238E27FC236}">
                <a16:creationId xmlns:a16="http://schemas.microsoft.com/office/drawing/2014/main" id="{7C6F0727-B162-B042-6364-8680EE230FBA}"/>
              </a:ext>
            </a:extLst>
          </p:cNvPr>
          <p:cNvSpPr txBox="1"/>
          <p:nvPr/>
        </p:nvSpPr>
        <p:spPr bwMode="gray">
          <a:xfrm>
            <a:off x="442490" y="1232925"/>
            <a:ext cx="1465559" cy="590550"/>
          </a:xfrm>
          <a:prstGeom prst="rect">
            <a:avLst/>
          </a:prstGeom>
          <a:noFill/>
        </p:spPr>
        <p:txBody>
          <a:bodyPr wrap="none" lIns="72000" tIns="72000" rIns="72000" bIns="72000" rtlCol="0">
            <a:noAutofit/>
          </a:bodyPr>
          <a:lstStyle/>
          <a:p>
            <a:r>
              <a:rPr lang="en-US" b="1" dirty="0">
                <a:solidFill>
                  <a:schemeClr val="bg1"/>
                </a:solidFill>
              </a:rPr>
              <a:t>Who is ELDS</a:t>
            </a:r>
            <a:br>
              <a:rPr lang="en-US" b="1" dirty="0">
                <a:solidFill>
                  <a:schemeClr val="bg1"/>
                </a:solidFill>
              </a:rPr>
            </a:br>
            <a:r>
              <a:rPr lang="en-US" b="1" dirty="0">
                <a:solidFill>
                  <a:schemeClr val="bg1"/>
                </a:solidFill>
              </a:rPr>
              <a:t>Globally?</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pic>
        <p:nvPicPr>
          <p:cNvPr id="13" name="Picture 12">
            <a:extLst>
              <a:ext uri="{FF2B5EF4-FFF2-40B4-BE49-F238E27FC236}">
                <a16:creationId xmlns:a16="http://schemas.microsoft.com/office/drawing/2014/main" id="{4691A657-5E45-D534-8CA2-D6C6A80A4EA2}"/>
              </a:ext>
            </a:extLst>
          </p:cNvPr>
          <p:cNvPicPr>
            <a:picLocks noChangeAspect="1"/>
          </p:cNvPicPr>
          <p:nvPr/>
        </p:nvPicPr>
        <p:blipFill>
          <a:blip r:embed="rId2"/>
          <a:stretch>
            <a:fillRect/>
          </a:stretch>
        </p:blipFill>
        <p:spPr>
          <a:xfrm>
            <a:off x="2134916" y="1058779"/>
            <a:ext cx="4732609" cy="857587"/>
          </a:xfrm>
          <a:prstGeom prst="rect">
            <a:avLst/>
          </a:prstGeom>
        </p:spPr>
      </p:pic>
      <p:sp>
        <p:nvSpPr>
          <p:cNvPr id="14" name="TextBox 13">
            <a:extLst>
              <a:ext uri="{FF2B5EF4-FFF2-40B4-BE49-F238E27FC236}">
                <a16:creationId xmlns:a16="http://schemas.microsoft.com/office/drawing/2014/main" id="{5AE941F5-B254-5A98-AB30-50D03295191E}"/>
              </a:ext>
            </a:extLst>
          </p:cNvPr>
          <p:cNvSpPr txBox="1"/>
          <p:nvPr/>
        </p:nvSpPr>
        <p:spPr bwMode="gray">
          <a:xfrm>
            <a:off x="341045" y="2115585"/>
            <a:ext cx="3402842" cy="590550"/>
          </a:xfrm>
          <a:prstGeom prst="rect">
            <a:avLst/>
          </a:prstGeom>
          <a:noFill/>
        </p:spPr>
        <p:txBody>
          <a:bodyPr wrap="none" lIns="72000" tIns="72000" rIns="72000" bIns="72000" rtlCol="0">
            <a:noAutofit/>
          </a:bodyPr>
          <a:lstStyle/>
          <a:p>
            <a:r>
              <a:rPr lang="en-US" b="1" dirty="0">
                <a:solidFill>
                  <a:schemeClr val="tx2"/>
                </a:solidFill>
              </a:rPr>
              <a:t>And who is ELDS NA?</a:t>
            </a:r>
          </a:p>
          <a:p>
            <a:endParaRPr lang="en-US" dirty="0"/>
          </a:p>
          <a:p>
            <a:endParaRPr lang="en-US" dirty="0"/>
          </a:p>
          <a:p>
            <a:endParaRPr lang="en-US" dirty="0"/>
          </a:p>
        </p:txBody>
      </p:sp>
      <p:pic>
        <p:nvPicPr>
          <p:cNvPr id="16" name="Picture 15">
            <a:extLst>
              <a:ext uri="{FF2B5EF4-FFF2-40B4-BE49-F238E27FC236}">
                <a16:creationId xmlns:a16="http://schemas.microsoft.com/office/drawing/2014/main" id="{83DD200A-C270-1D91-E37E-6D2A201C3645}"/>
              </a:ext>
            </a:extLst>
          </p:cNvPr>
          <p:cNvPicPr>
            <a:picLocks noChangeAspect="1"/>
          </p:cNvPicPr>
          <p:nvPr/>
        </p:nvPicPr>
        <p:blipFill>
          <a:blip r:embed="rId3"/>
          <a:stretch>
            <a:fillRect/>
          </a:stretch>
        </p:blipFill>
        <p:spPr>
          <a:xfrm>
            <a:off x="224614" y="2874768"/>
            <a:ext cx="3790771" cy="2941115"/>
          </a:xfrm>
          <a:prstGeom prst="rect">
            <a:avLst/>
          </a:prstGeom>
          <a:ln>
            <a:solidFill>
              <a:srgbClr val="002060"/>
            </a:solidFill>
          </a:ln>
          <a:effectLst>
            <a:outerShdw blurRad="50800" dist="38100" dir="2700000" algn="tl" rotWithShape="0">
              <a:prstClr val="black">
                <a:alpha val="40000"/>
              </a:prstClr>
            </a:outerShdw>
          </a:effectLst>
        </p:spPr>
      </p:pic>
      <p:sp>
        <p:nvSpPr>
          <p:cNvPr id="21" name="TextBox 20">
            <a:extLst>
              <a:ext uri="{FF2B5EF4-FFF2-40B4-BE49-F238E27FC236}">
                <a16:creationId xmlns:a16="http://schemas.microsoft.com/office/drawing/2014/main" id="{7FE22DC7-D177-8D23-CD30-B389580279D2}"/>
              </a:ext>
            </a:extLst>
          </p:cNvPr>
          <p:cNvSpPr txBox="1"/>
          <p:nvPr/>
        </p:nvSpPr>
        <p:spPr bwMode="gray">
          <a:xfrm>
            <a:off x="4405262" y="2351548"/>
            <a:ext cx="3097791" cy="1437918"/>
          </a:xfrm>
          <a:prstGeom prst="rect">
            <a:avLst/>
          </a:prstGeom>
          <a:noFill/>
        </p:spPr>
        <p:txBody>
          <a:bodyPr wrap="square" lIns="72000" tIns="72000" rIns="72000" bIns="72000" rtlCol="0">
            <a:noAutofit/>
          </a:bodyPr>
          <a:lstStyle/>
          <a:p>
            <a:pPr marL="171450" indent="-171450" algn="l">
              <a:buFont typeface="Wingdings" panose="05000000000000000000" pitchFamily="2" charset="2"/>
              <a:buChar char="Ø"/>
            </a:pPr>
            <a:r>
              <a:rPr lang="en-US" sz="1050" b="1" dirty="0"/>
              <a:t>Audit of internal ELDS Inside+ pages.</a:t>
            </a:r>
          </a:p>
          <a:p>
            <a:pPr algn="l"/>
            <a:endParaRPr lang="en-US" sz="1050" dirty="0"/>
          </a:p>
          <a:p>
            <a:pPr algn="l"/>
            <a:endParaRPr lang="en-US" sz="1050" dirty="0"/>
          </a:p>
          <a:p>
            <a:pPr algn="l"/>
            <a:endParaRPr lang="en-US" sz="1050" dirty="0"/>
          </a:p>
          <a:p>
            <a:pPr algn="l"/>
            <a:endParaRPr lang="en-US" sz="1050" dirty="0"/>
          </a:p>
          <a:p>
            <a:pPr algn="l"/>
            <a:endParaRPr lang="en-US" sz="1050" dirty="0"/>
          </a:p>
          <a:p>
            <a:pPr algn="l"/>
            <a:endParaRPr lang="en-US" sz="1050" dirty="0"/>
          </a:p>
          <a:p>
            <a:pPr algn="l"/>
            <a:endParaRPr lang="en-US" sz="1050" dirty="0"/>
          </a:p>
          <a:p>
            <a:pPr algn="l"/>
            <a:br>
              <a:rPr lang="en-US" sz="1050" dirty="0"/>
            </a:br>
            <a:endParaRPr lang="en-US" sz="1050" dirty="0"/>
          </a:p>
          <a:p>
            <a:pPr marL="171450" indent="-171450" algn="l">
              <a:buFont typeface="Wingdings" panose="05000000000000000000" pitchFamily="2" charset="2"/>
              <a:buChar char="Ø"/>
            </a:pPr>
            <a:r>
              <a:rPr lang="en-US" sz="1050" dirty="0"/>
              <a:t>Implement feedback mechanism for removing/updating outdated content and pages.</a:t>
            </a:r>
          </a:p>
          <a:p>
            <a:pPr algn="l"/>
            <a:endParaRPr lang="en-US" sz="1050" dirty="0"/>
          </a:p>
          <a:p>
            <a:pPr marL="171450" indent="-171450" algn="l">
              <a:buFont typeface="Wingdings" panose="05000000000000000000" pitchFamily="2" charset="2"/>
              <a:buChar char="Ø"/>
            </a:pPr>
            <a:r>
              <a:rPr lang="en-US" sz="1050" dirty="0"/>
              <a:t>Incentivize employees to update their Delve profiles.</a:t>
            </a:r>
          </a:p>
        </p:txBody>
      </p:sp>
      <p:sp>
        <p:nvSpPr>
          <p:cNvPr id="22" name="TextBox 21">
            <a:extLst>
              <a:ext uri="{FF2B5EF4-FFF2-40B4-BE49-F238E27FC236}">
                <a16:creationId xmlns:a16="http://schemas.microsoft.com/office/drawing/2014/main" id="{7FEC1C19-6AF8-3182-BE20-9A1766310DB3}"/>
              </a:ext>
            </a:extLst>
          </p:cNvPr>
          <p:cNvSpPr txBox="1"/>
          <p:nvPr/>
        </p:nvSpPr>
        <p:spPr bwMode="gray">
          <a:xfrm>
            <a:off x="8857001" y="329396"/>
            <a:ext cx="2235199" cy="286327"/>
          </a:xfrm>
          <a:prstGeom prst="rect">
            <a:avLst/>
          </a:prstGeom>
          <a:noFill/>
        </p:spPr>
        <p:txBody>
          <a:bodyPr wrap="none" lIns="72000" tIns="72000" rIns="72000" bIns="72000" rtlCol="0">
            <a:noAutofit/>
          </a:bodyPr>
          <a:lstStyle/>
          <a:p>
            <a:pPr algn="l"/>
            <a:r>
              <a:rPr lang="en-US" sz="1400" b="1" dirty="0">
                <a:solidFill>
                  <a:schemeClr val="tx2"/>
                </a:solidFill>
              </a:rPr>
              <a:t>2024-2025 Planning</a:t>
            </a:r>
          </a:p>
        </p:txBody>
      </p:sp>
      <p:cxnSp>
        <p:nvCxnSpPr>
          <p:cNvPr id="26" name="Straight Connector 25">
            <a:extLst>
              <a:ext uri="{FF2B5EF4-FFF2-40B4-BE49-F238E27FC236}">
                <a16:creationId xmlns:a16="http://schemas.microsoft.com/office/drawing/2014/main" id="{0B9F4A95-F279-26D4-0BD4-7E6D859B9650}"/>
              </a:ext>
            </a:extLst>
          </p:cNvPr>
          <p:cNvCxnSpPr>
            <a:cxnSpLocks/>
          </p:cNvCxnSpPr>
          <p:nvPr/>
        </p:nvCxnSpPr>
        <p:spPr bwMode="gray">
          <a:xfrm>
            <a:off x="7417955" y="1401847"/>
            <a:ext cx="0" cy="46970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F9612EE-7A09-9503-3607-3B917C7C6C02}"/>
              </a:ext>
            </a:extLst>
          </p:cNvPr>
          <p:cNvSpPr txBox="1"/>
          <p:nvPr/>
        </p:nvSpPr>
        <p:spPr bwMode="gray">
          <a:xfrm>
            <a:off x="7884934" y="1029057"/>
            <a:ext cx="2235200" cy="914400"/>
          </a:xfrm>
          <a:prstGeom prst="rect">
            <a:avLst/>
          </a:prstGeom>
          <a:noFill/>
        </p:spPr>
        <p:txBody>
          <a:bodyPr wrap="none" lIns="72000" tIns="72000" rIns="72000" bIns="72000" rtlCol="0">
            <a:noAutofit/>
          </a:bodyPr>
          <a:lstStyle/>
          <a:p>
            <a:pPr algn="l"/>
            <a:r>
              <a:rPr lang="en-US" sz="1200" b="1" dirty="0"/>
              <a:t>ELDS Quarterly:</a:t>
            </a:r>
          </a:p>
          <a:p>
            <a:pPr marL="171450" indent="-171450" algn="l">
              <a:buFont typeface="Arial" panose="020B0604020202020204" pitchFamily="34" charset="0"/>
              <a:buChar char="•"/>
            </a:pPr>
            <a:r>
              <a:rPr lang="en-US" sz="1200" b="1" dirty="0"/>
              <a:t>Business Update – </a:t>
            </a:r>
            <a:r>
              <a:rPr lang="en-US" sz="1200" dirty="0"/>
              <a:t>Email</a:t>
            </a:r>
          </a:p>
          <a:p>
            <a:pPr marL="171450" indent="-171450" algn="l">
              <a:buFont typeface="Arial" panose="020B0604020202020204" pitchFamily="34" charset="0"/>
              <a:buChar char="•"/>
            </a:pPr>
            <a:r>
              <a:rPr lang="en-US" sz="1200" b="1" dirty="0"/>
              <a:t>Town Hall – </a:t>
            </a:r>
            <a:r>
              <a:rPr lang="en-US" sz="1200" dirty="0"/>
              <a:t>Webinar</a:t>
            </a:r>
          </a:p>
          <a:p>
            <a:pPr marL="171450" indent="-171450" algn="l">
              <a:buFont typeface="Arial" panose="020B0604020202020204" pitchFamily="34" charset="0"/>
              <a:buChar char="•"/>
            </a:pPr>
            <a:endParaRPr lang="en-US" sz="1200" b="1" dirty="0"/>
          </a:p>
          <a:p>
            <a:pPr algn="l"/>
            <a:r>
              <a:rPr lang="en-US" sz="1200" b="1" dirty="0"/>
              <a:t>Monthly:</a:t>
            </a:r>
          </a:p>
          <a:p>
            <a:pPr marL="171450" indent="-171450" algn="l">
              <a:buFont typeface="Arial" panose="020B0604020202020204" pitchFamily="34" charset="0"/>
              <a:buChar char="•"/>
            </a:pPr>
            <a:r>
              <a:rPr lang="en-US" sz="1200" b="1" dirty="0"/>
              <a:t>(EL) Leadership Message – </a:t>
            </a:r>
            <a:r>
              <a:rPr lang="en-US" sz="1200" dirty="0"/>
              <a:t>Voice message via email</a:t>
            </a:r>
          </a:p>
          <a:p>
            <a:pPr marL="171450" indent="-171450" algn="l">
              <a:buFont typeface="Arial" panose="020B0604020202020204" pitchFamily="34" charset="0"/>
              <a:buChar char="•"/>
            </a:pPr>
            <a:endParaRPr lang="en-US" sz="1200" dirty="0"/>
          </a:p>
          <a:p>
            <a:pPr algn="l"/>
            <a:r>
              <a:rPr lang="en-US" sz="1200" b="1" dirty="0"/>
              <a:t>Regular BL updates as they happen:</a:t>
            </a:r>
          </a:p>
          <a:p>
            <a:pPr marL="171450" indent="-171450" algn="l">
              <a:buFont typeface="Arial" panose="020B0604020202020204" pitchFamily="34" charset="0"/>
              <a:buChar char="•"/>
            </a:pPr>
            <a:r>
              <a:rPr lang="en-US" sz="1200" dirty="0"/>
              <a:t>Shared via LinkedIn or other Social </a:t>
            </a:r>
          </a:p>
          <a:p>
            <a:pPr marL="171450" indent="-171450" algn="l">
              <a:buFont typeface="Arial" panose="020B0604020202020204" pitchFamily="34" charset="0"/>
              <a:buChar char="•"/>
            </a:pPr>
            <a:r>
              <a:rPr lang="en-US" sz="1200" dirty="0"/>
              <a:t>New ELDS NA VIVA Engage page (published)</a:t>
            </a:r>
          </a:p>
          <a:p>
            <a:pPr marL="171450" indent="-171450" algn="l">
              <a:buFont typeface="Arial" panose="020B0604020202020204" pitchFamily="34" charset="0"/>
              <a:buChar char="•"/>
            </a:pPr>
            <a:r>
              <a:rPr lang="en-US" sz="1200" dirty="0"/>
              <a:t>New </a:t>
            </a:r>
            <a:r>
              <a:rPr lang="en-US" sz="1200" dirty="0" err="1"/>
              <a:t>Sharepoint</a:t>
            </a:r>
            <a:r>
              <a:rPr lang="en-US" sz="1200" dirty="0"/>
              <a:t> site for external agents </a:t>
            </a:r>
          </a:p>
        </p:txBody>
      </p:sp>
      <p:sp>
        <p:nvSpPr>
          <p:cNvPr id="38" name="TextBox 37">
            <a:extLst>
              <a:ext uri="{FF2B5EF4-FFF2-40B4-BE49-F238E27FC236}">
                <a16:creationId xmlns:a16="http://schemas.microsoft.com/office/drawing/2014/main" id="{102E3FFF-01BD-6BB0-654E-606039F79885}"/>
              </a:ext>
            </a:extLst>
          </p:cNvPr>
          <p:cNvSpPr txBox="1"/>
          <p:nvPr/>
        </p:nvSpPr>
        <p:spPr bwMode="gray">
          <a:xfrm>
            <a:off x="7516594" y="741694"/>
            <a:ext cx="2089668" cy="914400"/>
          </a:xfrm>
          <a:prstGeom prst="rect">
            <a:avLst/>
          </a:prstGeom>
          <a:noFill/>
        </p:spPr>
        <p:txBody>
          <a:bodyPr wrap="none" lIns="72000" tIns="72000" rIns="72000" bIns="72000" rtlCol="0">
            <a:noAutofit/>
          </a:bodyPr>
          <a:lstStyle/>
          <a:p>
            <a:pPr algn="l"/>
            <a:r>
              <a:rPr lang="en-US" sz="1200" b="1" dirty="0">
                <a:solidFill>
                  <a:schemeClr val="tx2"/>
                </a:solidFill>
              </a:rPr>
              <a:t>ALL Employee and Agents</a:t>
            </a:r>
          </a:p>
        </p:txBody>
      </p:sp>
      <p:pic>
        <p:nvPicPr>
          <p:cNvPr id="46" name="Picture 45">
            <a:extLst>
              <a:ext uri="{FF2B5EF4-FFF2-40B4-BE49-F238E27FC236}">
                <a16:creationId xmlns:a16="http://schemas.microsoft.com/office/drawing/2014/main" id="{E5294B89-FF57-9BEF-476F-42584E8F7D7C}"/>
              </a:ext>
            </a:extLst>
          </p:cNvPr>
          <p:cNvPicPr>
            <a:picLocks noChangeAspect="1"/>
          </p:cNvPicPr>
          <p:nvPr/>
        </p:nvPicPr>
        <p:blipFill>
          <a:blip r:embed="rId4"/>
          <a:stretch>
            <a:fillRect/>
          </a:stretch>
        </p:blipFill>
        <p:spPr>
          <a:xfrm>
            <a:off x="9974601" y="3181314"/>
            <a:ext cx="1633726" cy="915350"/>
          </a:xfrm>
          <a:prstGeom prst="rect">
            <a:avLst/>
          </a:prstGeom>
          <a:effectLst>
            <a:outerShdw blurRad="50800" dist="38100" dir="2700000" algn="tl" rotWithShape="0">
              <a:prstClr val="black">
                <a:alpha val="40000"/>
              </a:prstClr>
            </a:outerShdw>
          </a:effectLst>
        </p:spPr>
      </p:pic>
      <p:pic>
        <p:nvPicPr>
          <p:cNvPr id="48" name="Picture 47">
            <a:extLst>
              <a:ext uri="{FF2B5EF4-FFF2-40B4-BE49-F238E27FC236}">
                <a16:creationId xmlns:a16="http://schemas.microsoft.com/office/drawing/2014/main" id="{7006A224-E547-A589-B7F2-3672084E865A}"/>
              </a:ext>
            </a:extLst>
          </p:cNvPr>
          <p:cNvPicPr>
            <a:picLocks noChangeAspect="1"/>
          </p:cNvPicPr>
          <p:nvPr/>
        </p:nvPicPr>
        <p:blipFill>
          <a:blip r:embed="rId5"/>
          <a:stretch>
            <a:fillRect/>
          </a:stretch>
        </p:blipFill>
        <p:spPr>
          <a:xfrm>
            <a:off x="7778994" y="3255023"/>
            <a:ext cx="1965370" cy="793868"/>
          </a:xfrm>
          <a:prstGeom prst="rect">
            <a:avLst/>
          </a:prstGeom>
          <a:effectLst>
            <a:outerShdw blurRad="50800" dist="38100" dir="2700000" algn="tl" rotWithShape="0">
              <a:prstClr val="black">
                <a:alpha val="40000"/>
              </a:prstClr>
            </a:outerShdw>
          </a:effectLst>
        </p:spPr>
      </p:pic>
      <p:sp>
        <p:nvSpPr>
          <p:cNvPr id="49" name="TextBox 48">
            <a:extLst>
              <a:ext uri="{FF2B5EF4-FFF2-40B4-BE49-F238E27FC236}">
                <a16:creationId xmlns:a16="http://schemas.microsoft.com/office/drawing/2014/main" id="{F6F1FD46-183A-1BA7-DAE4-575F296B0CC3}"/>
              </a:ext>
            </a:extLst>
          </p:cNvPr>
          <p:cNvSpPr txBox="1"/>
          <p:nvPr/>
        </p:nvSpPr>
        <p:spPr bwMode="gray">
          <a:xfrm>
            <a:off x="7559911" y="4366050"/>
            <a:ext cx="2089668" cy="914400"/>
          </a:xfrm>
          <a:prstGeom prst="rect">
            <a:avLst/>
          </a:prstGeom>
          <a:noFill/>
        </p:spPr>
        <p:txBody>
          <a:bodyPr wrap="none" lIns="72000" tIns="72000" rIns="72000" bIns="72000" rtlCol="0">
            <a:noAutofit/>
          </a:bodyPr>
          <a:lstStyle/>
          <a:p>
            <a:pPr algn="l"/>
            <a:r>
              <a:rPr lang="en-US" sz="1200" b="1" dirty="0">
                <a:solidFill>
                  <a:schemeClr val="tx2"/>
                </a:solidFill>
              </a:rPr>
              <a:t>Manufacturing Plants</a:t>
            </a:r>
          </a:p>
          <a:p>
            <a:pPr marL="171450" indent="-171450" algn="l">
              <a:buFont typeface="Arial" panose="020B0604020202020204" pitchFamily="34" charset="0"/>
              <a:buChar char="•"/>
            </a:pPr>
            <a:endParaRPr lang="en-US" sz="1200" dirty="0"/>
          </a:p>
          <a:p>
            <a:pPr marL="171450" indent="-171450" algn="l">
              <a:buFont typeface="Arial" panose="020B0604020202020204" pitchFamily="34" charset="0"/>
              <a:buChar char="•"/>
            </a:pPr>
            <a:r>
              <a:rPr lang="en-US" sz="1200" dirty="0"/>
              <a:t>Work with plant managers to determine best process</a:t>
            </a:r>
            <a:br>
              <a:rPr lang="en-US" sz="1200" dirty="0"/>
            </a:br>
            <a:r>
              <a:rPr lang="en-US" sz="1200" dirty="0"/>
              <a:t>for communicating with employees based on current</a:t>
            </a:r>
            <a:br>
              <a:rPr lang="en-US" sz="1200" dirty="0"/>
            </a:br>
            <a:r>
              <a:rPr lang="en-US" sz="1200" dirty="0"/>
              <a:t>processes, languages spoken, and comms vehicles</a:t>
            </a:r>
            <a:r>
              <a:rPr lang="en-US" sz="1200"/>
              <a:t>. </a:t>
            </a:r>
            <a:br>
              <a:rPr lang="en-US" sz="1200"/>
            </a:br>
            <a:endParaRPr lang="en-US" sz="1200" dirty="0"/>
          </a:p>
          <a:p>
            <a:pPr marL="171450" indent="-171450" algn="l">
              <a:buFont typeface="Arial" panose="020B0604020202020204" pitchFamily="34" charset="0"/>
              <a:buChar char="•"/>
            </a:pPr>
            <a:r>
              <a:rPr lang="en-US" sz="1200" dirty="0"/>
              <a:t>Support local Marketers with creative and brand guidance.</a:t>
            </a:r>
          </a:p>
        </p:txBody>
      </p:sp>
      <p:sp>
        <p:nvSpPr>
          <p:cNvPr id="4" name="TextBox 3">
            <a:extLst>
              <a:ext uri="{FF2B5EF4-FFF2-40B4-BE49-F238E27FC236}">
                <a16:creationId xmlns:a16="http://schemas.microsoft.com/office/drawing/2014/main" id="{C0D1CF49-6F9C-2115-5B61-BBF13E113E7F}"/>
              </a:ext>
            </a:extLst>
          </p:cNvPr>
          <p:cNvSpPr txBox="1"/>
          <p:nvPr/>
        </p:nvSpPr>
        <p:spPr bwMode="gray">
          <a:xfrm>
            <a:off x="9974600" y="1029057"/>
            <a:ext cx="2235200" cy="914400"/>
          </a:xfrm>
          <a:prstGeom prst="rect">
            <a:avLst/>
          </a:prstGeom>
          <a:noFill/>
        </p:spPr>
        <p:txBody>
          <a:bodyPr wrap="none" lIns="72000" tIns="72000" rIns="72000" bIns="72000" rtlCol="0">
            <a:noAutofit/>
          </a:bodyPr>
          <a:lstStyle/>
          <a:p>
            <a:pPr algn="l"/>
            <a:r>
              <a:rPr lang="en-US" sz="1200" b="1" dirty="0"/>
              <a:t>EL Quarterly:</a:t>
            </a:r>
          </a:p>
          <a:p>
            <a:pPr marL="171450" indent="-171450" algn="l">
              <a:buFont typeface="Arial" panose="020B0604020202020204" pitchFamily="34" charset="0"/>
              <a:buChar char="•"/>
            </a:pPr>
            <a:r>
              <a:rPr lang="en-US" sz="1200" b="1" dirty="0"/>
              <a:t>Town Hall – </a:t>
            </a:r>
            <a:r>
              <a:rPr lang="en-US" sz="1200" dirty="0"/>
              <a:t>Support for</a:t>
            </a:r>
            <a:br>
              <a:rPr lang="en-US" sz="1200" dirty="0"/>
            </a:br>
            <a:r>
              <a:rPr lang="en-US" sz="1200" dirty="0"/>
              <a:t>next 6-12 months then </a:t>
            </a:r>
            <a:br>
              <a:rPr lang="en-US" sz="1200" dirty="0"/>
            </a:br>
            <a:r>
              <a:rPr lang="en-US" sz="1200" dirty="0"/>
              <a:t>take over.</a:t>
            </a:r>
          </a:p>
        </p:txBody>
      </p:sp>
      <p:sp>
        <p:nvSpPr>
          <p:cNvPr id="7" name="TextBox 6">
            <a:extLst>
              <a:ext uri="{FF2B5EF4-FFF2-40B4-BE49-F238E27FC236}">
                <a16:creationId xmlns:a16="http://schemas.microsoft.com/office/drawing/2014/main" id="{25079D40-BE90-5419-175C-681D9247A899}"/>
              </a:ext>
            </a:extLst>
          </p:cNvPr>
          <p:cNvSpPr txBox="1"/>
          <p:nvPr/>
        </p:nvSpPr>
        <p:spPr bwMode="gray">
          <a:xfrm>
            <a:off x="1410693" y="2481952"/>
            <a:ext cx="1521997" cy="914400"/>
          </a:xfrm>
          <a:prstGeom prst="rect">
            <a:avLst/>
          </a:prstGeom>
          <a:noFill/>
        </p:spPr>
        <p:txBody>
          <a:bodyPr wrap="none" lIns="72000" tIns="72000" rIns="72000" bIns="72000" rtlCol="0">
            <a:noAutofit/>
          </a:bodyPr>
          <a:lstStyle/>
          <a:p>
            <a:pPr algn="l"/>
            <a:r>
              <a:rPr lang="en-US" b="1" dirty="0"/>
              <a:t>Phase 1</a:t>
            </a:r>
          </a:p>
        </p:txBody>
      </p:sp>
      <p:pic>
        <p:nvPicPr>
          <p:cNvPr id="20" name="Picture 19">
            <a:extLst>
              <a:ext uri="{FF2B5EF4-FFF2-40B4-BE49-F238E27FC236}">
                <a16:creationId xmlns:a16="http://schemas.microsoft.com/office/drawing/2014/main" id="{69F40B2F-0151-F18E-E832-460A5BF8D279}"/>
              </a:ext>
            </a:extLst>
          </p:cNvPr>
          <p:cNvPicPr>
            <a:picLocks noChangeAspect="1"/>
          </p:cNvPicPr>
          <p:nvPr/>
        </p:nvPicPr>
        <p:blipFill>
          <a:blip r:embed="rId6"/>
          <a:stretch>
            <a:fillRect/>
          </a:stretch>
        </p:blipFill>
        <p:spPr>
          <a:xfrm>
            <a:off x="4706216" y="2609778"/>
            <a:ext cx="2144572" cy="1188450"/>
          </a:xfrm>
          <a:prstGeom prst="rect">
            <a:avLst/>
          </a:prstGeom>
        </p:spPr>
      </p:pic>
      <p:sp>
        <p:nvSpPr>
          <p:cNvPr id="25" name="TextBox 24">
            <a:extLst>
              <a:ext uri="{FF2B5EF4-FFF2-40B4-BE49-F238E27FC236}">
                <a16:creationId xmlns:a16="http://schemas.microsoft.com/office/drawing/2014/main" id="{D02643E3-E28A-521A-35B2-F529E74274CF}"/>
              </a:ext>
            </a:extLst>
          </p:cNvPr>
          <p:cNvSpPr txBox="1"/>
          <p:nvPr/>
        </p:nvSpPr>
        <p:spPr bwMode="gray">
          <a:xfrm>
            <a:off x="5336913" y="2066358"/>
            <a:ext cx="1521997" cy="914400"/>
          </a:xfrm>
          <a:prstGeom prst="rect">
            <a:avLst/>
          </a:prstGeom>
          <a:noFill/>
        </p:spPr>
        <p:txBody>
          <a:bodyPr wrap="none" lIns="72000" tIns="72000" rIns="72000" bIns="72000" rtlCol="0">
            <a:noAutofit/>
          </a:bodyPr>
          <a:lstStyle/>
          <a:p>
            <a:pPr algn="l"/>
            <a:r>
              <a:rPr lang="en-US" b="1" dirty="0"/>
              <a:t>Phase 2</a:t>
            </a:r>
          </a:p>
        </p:txBody>
      </p:sp>
      <p:cxnSp>
        <p:nvCxnSpPr>
          <p:cNvPr id="29" name="Connector: Elbow 28">
            <a:extLst>
              <a:ext uri="{FF2B5EF4-FFF2-40B4-BE49-F238E27FC236}">
                <a16:creationId xmlns:a16="http://schemas.microsoft.com/office/drawing/2014/main" id="{03672E34-BF5B-5660-265C-75C1CCBA6F6D}"/>
              </a:ext>
            </a:extLst>
          </p:cNvPr>
          <p:cNvCxnSpPr/>
          <p:nvPr/>
        </p:nvCxnSpPr>
        <p:spPr bwMode="gray">
          <a:xfrm flipV="1">
            <a:off x="2416166" y="2257425"/>
            <a:ext cx="2920747" cy="448710"/>
          </a:xfrm>
          <a:prstGeom prst="bentConnector3">
            <a:avLst/>
          </a:prstGeom>
          <a:ln>
            <a:solidFill>
              <a:schemeClr val="tx2"/>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7791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Additional Responsibilities and Focus Areas for Improvement </a:t>
            </a:r>
          </a:p>
        </p:txBody>
      </p:sp>
      <p:sp>
        <p:nvSpPr>
          <p:cNvPr id="3" name="Date Placeholder 2"/>
          <p:cNvSpPr>
            <a:spLocks noGrp="1"/>
          </p:cNvSpPr>
          <p:nvPr>
            <p:ph type="dt" sz="half" idx="14"/>
          </p:nvPr>
        </p:nvSpPr>
        <p:spPr/>
        <p:txBody>
          <a:bodyPr/>
          <a:lstStyle/>
          <a:p>
            <a:fld id="{E3EF050F-B85E-4E30-B69F-9970B4AED387}" type="datetime4">
              <a:rPr lang="en-US" smtClean="0"/>
              <a:t>May 22, 2025</a:t>
            </a:fld>
            <a:endParaRPr lang="en-US"/>
          </a:p>
        </p:txBody>
      </p:sp>
      <p:sp>
        <p:nvSpPr>
          <p:cNvPr id="5" name="Slide Number Placeholder 4"/>
          <p:cNvSpPr>
            <a:spLocks noGrp="1"/>
          </p:cNvSpPr>
          <p:nvPr>
            <p:ph type="sldNum" sz="quarter" idx="16"/>
          </p:nvPr>
        </p:nvSpPr>
        <p:spPr/>
        <p:txBody>
          <a:bodyPr/>
          <a:lstStyle/>
          <a:p>
            <a:r>
              <a:rPr lang="en-US"/>
              <a:t>Slide </a:t>
            </a:r>
            <a:fld id="{619F89D8-7AE3-494A-97F3-03D680869632}" type="slidenum">
              <a:rPr lang="en-US" smtClean="0"/>
              <a:pPr/>
              <a:t>14</a:t>
            </a:fld>
            <a:endParaRPr lang="en-US"/>
          </a:p>
        </p:txBody>
      </p:sp>
      <p:sp>
        <p:nvSpPr>
          <p:cNvPr id="45" name="Text Placeholder 5"/>
          <p:cNvSpPr txBox="1">
            <a:spLocks/>
          </p:cNvSpPr>
          <p:nvPr/>
        </p:nvSpPr>
        <p:spPr bwMode="gray">
          <a:xfrm>
            <a:off x="277495" y="2186113"/>
            <a:ext cx="2678384" cy="3081600"/>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a:t>Use KPIs and feedback to continuously monitor and adjust strategies and tactics. </a:t>
            </a:r>
          </a:p>
          <a:p>
            <a:pPr>
              <a:spcBef>
                <a:spcPts val="600"/>
              </a:spcBef>
            </a:pPr>
            <a:endParaRPr lang="en-US"/>
          </a:p>
          <a:p>
            <a:pPr>
              <a:spcBef>
                <a:spcPts val="600"/>
              </a:spcBef>
            </a:pPr>
            <a:r>
              <a:rPr lang="en-US"/>
              <a:t>Always asking questions:</a:t>
            </a:r>
          </a:p>
          <a:p>
            <a:pPr marL="342900" indent="-342900">
              <a:spcBef>
                <a:spcPts val="600"/>
              </a:spcBef>
              <a:buAutoNum type="arabicPeriod"/>
            </a:pPr>
            <a:r>
              <a:rPr lang="en-US"/>
              <a:t>Why are we doing this?</a:t>
            </a:r>
          </a:p>
          <a:p>
            <a:pPr marL="342900" indent="-342900">
              <a:spcBef>
                <a:spcPts val="600"/>
              </a:spcBef>
              <a:buAutoNum type="arabicPeriod"/>
            </a:pPr>
            <a:r>
              <a:rPr lang="en-US"/>
              <a:t>Should we be doing this?</a:t>
            </a:r>
          </a:p>
          <a:p>
            <a:pPr marL="342900" indent="-342900">
              <a:spcBef>
                <a:spcPts val="600"/>
              </a:spcBef>
              <a:buAutoNum type="arabicPeriod"/>
            </a:pPr>
            <a:r>
              <a:rPr lang="en-US"/>
              <a:t>Should we be doing more or less of this?</a:t>
            </a:r>
          </a:p>
          <a:p>
            <a:pPr marL="342900" indent="-342900">
              <a:spcBef>
                <a:spcPts val="600"/>
              </a:spcBef>
              <a:buAutoNum type="arabicPeriod"/>
            </a:pPr>
            <a:r>
              <a:rPr lang="en-US"/>
              <a:t>Would our resources be better used elsewhere?</a:t>
            </a:r>
          </a:p>
          <a:p>
            <a:pPr marL="342900" indent="-342900">
              <a:spcBef>
                <a:spcPts val="600"/>
              </a:spcBef>
              <a:buAutoNum type="arabicPeriod"/>
            </a:pPr>
            <a:endParaRPr lang="en-US"/>
          </a:p>
        </p:txBody>
      </p:sp>
      <p:cxnSp>
        <p:nvCxnSpPr>
          <p:cNvPr id="46" name="Straight Connector 45"/>
          <p:cNvCxnSpPr/>
          <p:nvPr/>
        </p:nvCxnSpPr>
        <p:spPr bwMode="gray">
          <a:xfrm>
            <a:off x="279400" y="2186113"/>
            <a:ext cx="267779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47" name="Text Placeholder 5"/>
          <p:cNvSpPr txBox="1">
            <a:spLocks/>
          </p:cNvSpPr>
          <p:nvPr/>
        </p:nvSpPr>
        <p:spPr bwMode="gray">
          <a:xfrm>
            <a:off x="3260947" y="2186113"/>
            <a:ext cx="2678384" cy="3081600"/>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a:t>We all need each other, and each other’s input. </a:t>
            </a:r>
          </a:p>
          <a:p>
            <a:pPr>
              <a:spcBef>
                <a:spcPts val="600"/>
              </a:spcBef>
            </a:pPr>
            <a:endParaRPr lang="en-US"/>
          </a:p>
          <a:p>
            <a:pPr marL="285750" indent="-285750">
              <a:spcBef>
                <a:spcPts val="600"/>
              </a:spcBef>
              <a:buFont typeface="Arial" panose="020B0604020202020204" pitchFamily="34" charset="0"/>
              <a:buChar char="•"/>
            </a:pPr>
            <a:r>
              <a:rPr lang="en-US"/>
              <a:t>Sales can tell Comms what customers think about “x.” </a:t>
            </a:r>
          </a:p>
          <a:p>
            <a:pPr marL="285750" indent="-285750">
              <a:spcBef>
                <a:spcPts val="600"/>
              </a:spcBef>
              <a:buFont typeface="Arial" panose="020B0604020202020204" pitchFamily="34" charset="0"/>
              <a:buChar char="•"/>
            </a:pPr>
            <a:r>
              <a:rPr lang="en-US"/>
              <a:t>Marketing can help Comms execute.</a:t>
            </a:r>
          </a:p>
          <a:p>
            <a:pPr marL="285750" indent="-285750">
              <a:spcBef>
                <a:spcPts val="600"/>
              </a:spcBef>
              <a:buFont typeface="Arial" panose="020B0604020202020204" pitchFamily="34" charset="0"/>
              <a:buChar char="•"/>
            </a:pPr>
            <a:r>
              <a:rPr lang="en-US"/>
              <a:t>Product and Portfolio teams are the knowledge keepers.</a:t>
            </a:r>
          </a:p>
          <a:p>
            <a:pPr marL="285750" indent="-285750">
              <a:spcBef>
                <a:spcPts val="600"/>
              </a:spcBef>
              <a:buFont typeface="Arial" panose="020B0604020202020204" pitchFamily="34" charset="0"/>
              <a:buChar char="•"/>
            </a:pPr>
            <a:r>
              <a:rPr lang="en-US"/>
              <a:t>Leadership team helps remove barriers and add their expertise and influence to our activities.</a:t>
            </a:r>
          </a:p>
        </p:txBody>
      </p:sp>
      <p:sp>
        <p:nvSpPr>
          <p:cNvPr id="48" name="Text Placeholder 5"/>
          <p:cNvSpPr txBox="1">
            <a:spLocks/>
          </p:cNvSpPr>
          <p:nvPr/>
        </p:nvSpPr>
        <p:spPr bwMode="gray">
          <a:xfrm>
            <a:off x="6244399" y="2186113"/>
            <a:ext cx="2678384" cy="3081600"/>
          </a:xfrm>
          <a:prstGeom prst="rect">
            <a:avLst/>
          </a:prstGeom>
        </p:spPr>
        <p:txBody>
          <a:bodyPr lIns="72000" tIns="72000" rIns="72000" bIns="72000"/>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180000" indent="-180000" algn="l" defTabSz="914400" rtl="0" eaLnBrk="1" latinLnBrk="0" hangingPunct="1">
              <a:spcBef>
                <a:spcPct val="20000"/>
              </a:spcBef>
              <a:buFont typeface="ABBvoiceOffice" panose="020D0603020503020204" pitchFamily="34" charset="0"/>
              <a:buChar char="–"/>
              <a:defRPr sz="1400" kern="1200">
                <a:solidFill>
                  <a:schemeClr val="tx1"/>
                </a:solidFill>
                <a:latin typeface="+mn-lt"/>
                <a:ea typeface="+mn-ea"/>
                <a:cs typeface="+mn-cs"/>
              </a:defRPr>
            </a:lvl2pPr>
            <a:lvl3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3pPr>
            <a:lvl4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6pPr>
            <a:lvl7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7pPr>
            <a:lvl8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8pPr>
            <a:lvl9pPr marL="360000" indent="-1800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9pPr>
          </a:lstStyle>
          <a:p>
            <a:pPr>
              <a:spcBef>
                <a:spcPts val="600"/>
              </a:spcBef>
            </a:pPr>
            <a:r>
              <a:rPr lang="en-US"/>
              <a:t>Currently, we lack processes in many areas and some of the processes we do have, are ill-fitted for their purpose. Ares of improvement for 2025:</a:t>
            </a:r>
          </a:p>
          <a:p>
            <a:pPr marL="342900" indent="-342900">
              <a:spcBef>
                <a:spcPts val="600"/>
              </a:spcBef>
              <a:buAutoNum type="arabicPeriod"/>
            </a:pPr>
            <a:r>
              <a:rPr lang="en-US"/>
              <a:t>Project planning and tracking</a:t>
            </a:r>
          </a:p>
          <a:p>
            <a:pPr marL="342900" indent="-342900">
              <a:spcBef>
                <a:spcPts val="600"/>
              </a:spcBef>
              <a:buAutoNum type="arabicPeriod"/>
            </a:pPr>
            <a:r>
              <a:rPr lang="en-US"/>
              <a:t>Document storage</a:t>
            </a:r>
          </a:p>
          <a:p>
            <a:pPr marL="342900" indent="-342900">
              <a:spcBef>
                <a:spcPts val="600"/>
              </a:spcBef>
              <a:buAutoNum type="arabicPeriod"/>
            </a:pPr>
            <a:r>
              <a:rPr lang="en-US"/>
              <a:t>Intake documentation</a:t>
            </a:r>
          </a:p>
          <a:p>
            <a:pPr marL="342900" indent="-342900">
              <a:spcBef>
                <a:spcPts val="600"/>
              </a:spcBef>
              <a:buAutoNum type="arabicPeriod"/>
            </a:pPr>
            <a:r>
              <a:rPr lang="en-US"/>
              <a:t>Project Management</a:t>
            </a:r>
          </a:p>
          <a:p>
            <a:pPr marL="342900" indent="-342900">
              <a:spcBef>
                <a:spcPts val="600"/>
              </a:spcBef>
              <a:buAutoNum type="arabicPeriod"/>
            </a:pPr>
            <a:r>
              <a:rPr lang="en-US"/>
              <a:t>Templates</a:t>
            </a:r>
          </a:p>
        </p:txBody>
      </p:sp>
      <p:cxnSp>
        <p:nvCxnSpPr>
          <p:cNvPr id="51" name="Straight Connector 50"/>
          <p:cNvCxnSpPr/>
          <p:nvPr/>
        </p:nvCxnSpPr>
        <p:spPr bwMode="gray">
          <a:xfrm>
            <a:off x="3262414" y="2186113"/>
            <a:ext cx="267779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3" name="Straight Connector 52"/>
          <p:cNvCxnSpPr/>
          <p:nvPr/>
        </p:nvCxnSpPr>
        <p:spPr bwMode="gray">
          <a:xfrm>
            <a:off x="6245428" y="2186113"/>
            <a:ext cx="267779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6" name="Straight Connector 55"/>
          <p:cNvCxnSpPr/>
          <p:nvPr/>
        </p:nvCxnSpPr>
        <p:spPr bwMode="gray">
          <a:xfrm>
            <a:off x="3108413" y="2336459"/>
            <a:ext cx="0" cy="293400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7" name="Straight Connector 56"/>
          <p:cNvCxnSpPr/>
          <p:nvPr/>
        </p:nvCxnSpPr>
        <p:spPr bwMode="gray">
          <a:xfrm>
            <a:off x="6095206" y="2336459"/>
            <a:ext cx="0" cy="293400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8" name="Straight Connector 57"/>
          <p:cNvCxnSpPr/>
          <p:nvPr/>
        </p:nvCxnSpPr>
        <p:spPr bwMode="gray">
          <a:xfrm>
            <a:off x="9075317" y="2336459"/>
            <a:ext cx="0" cy="293400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4" name="Text Placeholder 7"/>
          <p:cNvSpPr txBox="1">
            <a:spLocks/>
          </p:cNvSpPr>
          <p:nvPr/>
        </p:nvSpPr>
        <p:spPr bwMode="gray">
          <a:xfrm>
            <a:off x="279400" y="1816571"/>
            <a:ext cx="2676479" cy="379065"/>
          </a:xfrm>
          <a:prstGeom prst="rect">
            <a:avLst/>
          </a:prstGeom>
        </p:spPr>
        <p:txBody>
          <a:bodyPr vert="horz" lIns="72000" tIns="72000" rIns="72000" bIns="72000" rtlCol="0" anchor="b">
            <a:noAutofit/>
          </a:bodyPr>
          <a:lstStyle>
            <a:lvl1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spcBef>
                <a:spcPct val="20000"/>
              </a:spcBef>
              <a:buFont typeface="ABBvoiceOffice" panose="020D0603020503020204" pitchFamily="34" charset="0"/>
              <a:buNone/>
              <a:defRPr sz="1600" b="1" kern="1200">
                <a:solidFill>
                  <a:schemeClr val="tx2"/>
                </a:solidFill>
                <a:latin typeface="+mn-lt"/>
                <a:ea typeface="+mn-ea"/>
                <a:cs typeface="+mn-cs"/>
              </a:defRPr>
            </a:lvl2pPr>
            <a:lvl3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3pPr>
            <a:lvl4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4pPr>
            <a:lvl5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5pPr>
            <a:lvl6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6pPr>
            <a:lvl7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7pPr>
            <a:lvl8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8pPr>
            <a:lvl9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9pPr>
          </a:lstStyle>
          <a:p>
            <a:pPr>
              <a:spcBef>
                <a:spcPts val="600"/>
              </a:spcBef>
            </a:pPr>
            <a:r>
              <a:rPr lang="en-US"/>
              <a:t>Data Driven Decision Making</a:t>
            </a:r>
          </a:p>
        </p:txBody>
      </p:sp>
      <p:sp>
        <p:nvSpPr>
          <p:cNvPr id="25" name="Text Placeholder 7"/>
          <p:cNvSpPr txBox="1">
            <a:spLocks/>
          </p:cNvSpPr>
          <p:nvPr/>
        </p:nvSpPr>
        <p:spPr bwMode="gray">
          <a:xfrm>
            <a:off x="3263726" y="1816571"/>
            <a:ext cx="2676479" cy="379065"/>
          </a:xfrm>
          <a:prstGeom prst="rect">
            <a:avLst/>
          </a:prstGeom>
        </p:spPr>
        <p:txBody>
          <a:bodyPr vert="horz" lIns="72000" tIns="72000" rIns="72000" bIns="72000" rtlCol="0" anchor="b">
            <a:noAutofit/>
          </a:bodyPr>
          <a:lstStyle>
            <a:lvl1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spcBef>
                <a:spcPct val="20000"/>
              </a:spcBef>
              <a:buFont typeface="ABBvoiceOffice" panose="020D0603020503020204" pitchFamily="34" charset="0"/>
              <a:buNone/>
              <a:defRPr sz="1600" b="1" kern="1200">
                <a:solidFill>
                  <a:schemeClr val="tx2"/>
                </a:solidFill>
                <a:latin typeface="+mn-lt"/>
                <a:ea typeface="+mn-ea"/>
                <a:cs typeface="+mn-cs"/>
              </a:defRPr>
            </a:lvl2pPr>
            <a:lvl3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3pPr>
            <a:lvl4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4pPr>
            <a:lvl5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5pPr>
            <a:lvl6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6pPr>
            <a:lvl7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7pPr>
            <a:lvl8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8pPr>
            <a:lvl9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9pPr>
          </a:lstStyle>
          <a:p>
            <a:pPr>
              <a:spcBef>
                <a:spcPts val="600"/>
              </a:spcBef>
            </a:pPr>
            <a:r>
              <a:rPr lang="en-US"/>
              <a:t>Cross Functional Collaboration</a:t>
            </a:r>
          </a:p>
        </p:txBody>
      </p:sp>
      <p:sp>
        <p:nvSpPr>
          <p:cNvPr id="26" name="Text Placeholder 7"/>
          <p:cNvSpPr txBox="1">
            <a:spLocks/>
          </p:cNvSpPr>
          <p:nvPr/>
        </p:nvSpPr>
        <p:spPr bwMode="gray">
          <a:xfrm>
            <a:off x="6246740" y="1816571"/>
            <a:ext cx="2676479" cy="379065"/>
          </a:xfrm>
          <a:prstGeom prst="rect">
            <a:avLst/>
          </a:prstGeom>
        </p:spPr>
        <p:txBody>
          <a:bodyPr vert="horz" lIns="72000" tIns="72000" rIns="72000" bIns="72000" rtlCol="0" anchor="b">
            <a:noAutofit/>
          </a:bodyPr>
          <a:lstStyle>
            <a:lvl1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spcBef>
                <a:spcPct val="20000"/>
              </a:spcBef>
              <a:buFont typeface="ABBvoiceOffice" panose="020D0603020503020204" pitchFamily="34" charset="0"/>
              <a:buNone/>
              <a:defRPr sz="1600" b="1" kern="1200">
                <a:solidFill>
                  <a:schemeClr val="tx2"/>
                </a:solidFill>
                <a:latin typeface="+mn-lt"/>
                <a:ea typeface="+mn-ea"/>
                <a:cs typeface="+mn-cs"/>
              </a:defRPr>
            </a:lvl2pPr>
            <a:lvl3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3pPr>
            <a:lvl4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4pPr>
            <a:lvl5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5pPr>
            <a:lvl6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6pPr>
            <a:lvl7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7pPr>
            <a:lvl8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8pPr>
            <a:lvl9pPr marL="0" indent="0" algn="l" defTabSz="914400" rtl="0" eaLnBrk="1" latinLnBrk="0" hangingPunct="1">
              <a:spcBef>
                <a:spcPct val="20000"/>
              </a:spcBef>
              <a:buFont typeface="Arial" panose="020B0604020202020204" pitchFamily="34" charset="0"/>
              <a:buNone/>
              <a:defRPr sz="1600" b="1" kern="1200">
                <a:solidFill>
                  <a:schemeClr val="tx2"/>
                </a:solidFill>
                <a:latin typeface="+mn-lt"/>
                <a:ea typeface="+mn-ea"/>
                <a:cs typeface="+mn-cs"/>
              </a:defRPr>
            </a:lvl9pPr>
          </a:lstStyle>
          <a:p>
            <a:pPr>
              <a:spcBef>
                <a:spcPts val="600"/>
              </a:spcBef>
            </a:pPr>
            <a:r>
              <a:rPr lang="en-US"/>
              <a:t>Process Improvement</a:t>
            </a:r>
          </a:p>
        </p:txBody>
      </p:sp>
    </p:spTree>
    <p:extLst>
      <p:ext uri="{BB962C8B-B14F-4D97-AF65-F5344CB8AC3E}">
        <p14:creationId xmlns:p14="http://schemas.microsoft.com/office/powerpoint/2010/main" val="3708801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44B28-A755-CC96-BABA-564736D805D6}"/>
              </a:ext>
            </a:extLst>
          </p:cNvPr>
          <p:cNvSpPr>
            <a:spLocks noGrp="1"/>
          </p:cNvSpPr>
          <p:nvPr>
            <p:ph type="title"/>
          </p:nvPr>
        </p:nvSpPr>
        <p:spPr/>
        <p:txBody>
          <a:bodyPr/>
          <a:lstStyle/>
          <a:p>
            <a:r>
              <a:rPr lang="en-US"/>
              <a:t>Activities Calendar</a:t>
            </a:r>
          </a:p>
        </p:txBody>
      </p:sp>
      <p:sp>
        <p:nvSpPr>
          <p:cNvPr id="4" name="Date Placeholder 3">
            <a:extLst>
              <a:ext uri="{FF2B5EF4-FFF2-40B4-BE49-F238E27FC236}">
                <a16:creationId xmlns:a16="http://schemas.microsoft.com/office/drawing/2014/main" id="{6C461B38-674A-0ED0-6F27-3A7A4F5F3558}"/>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6" name="Slide Number Placeholder 5">
            <a:extLst>
              <a:ext uri="{FF2B5EF4-FFF2-40B4-BE49-F238E27FC236}">
                <a16:creationId xmlns:a16="http://schemas.microsoft.com/office/drawing/2014/main" id="{FE4DFC89-3458-3E78-475E-F7E5EBC66F2D}"/>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15</a:t>
            </a:fld>
            <a:endParaRPr lang="en-US">
              <a:solidFill>
                <a:srgbClr val="A0A0A0"/>
              </a:solidFill>
            </a:endParaRPr>
          </a:p>
        </p:txBody>
      </p:sp>
      <p:pic>
        <p:nvPicPr>
          <p:cNvPr id="5" name="Picture 4">
            <a:extLst>
              <a:ext uri="{FF2B5EF4-FFF2-40B4-BE49-F238E27FC236}">
                <a16:creationId xmlns:a16="http://schemas.microsoft.com/office/drawing/2014/main" id="{10C34D3B-1D71-80BF-E786-FBDA887DFF69}"/>
              </a:ext>
            </a:extLst>
          </p:cNvPr>
          <p:cNvPicPr>
            <a:picLocks noChangeAspect="1"/>
          </p:cNvPicPr>
          <p:nvPr/>
        </p:nvPicPr>
        <p:blipFill>
          <a:blip r:embed="rId2"/>
          <a:stretch>
            <a:fillRect/>
          </a:stretch>
        </p:blipFill>
        <p:spPr>
          <a:xfrm>
            <a:off x="284179" y="1009510"/>
            <a:ext cx="10753805" cy="5530715"/>
          </a:xfrm>
          <a:prstGeom prst="rect">
            <a:avLst/>
          </a:prstGeom>
        </p:spPr>
      </p:pic>
    </p:spTree>
    <p:extLst>
      <p:ext uri="{BB962C8B-B14F-4D97-AF65-F5344CB8AC3E}">
        <p14:creationId xmlns:p14="http://schemas.microsoft.com/office/powerpoint/2010/main" val="366320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ADF418-90CC-2C0D-AA89-E27DEB251DFF}"/>
              </a:ext>
            </a:extLst>
          </p:cNvPr>
          <p:cNvSpPr>
            <a:spLocks noGrp="1"/>
          </p:cNvSpPr>
          <p:nvPr>
            <p:ph type="title"/>
          </p:nvPr>
        </p:nvSpPr>
        <p:spPr/>
        <p:txBody>
          <a:bodyPr/>
          <a:lstStyle/>
          <a:p>
            <a:r>
              <a:rPr lang="en-US"/>
              <a:t>ELDS Communications Team</a:t>
            </a:r>
          </a:p>
        </p:txBody>
      </p:sp>
      <p:sp>
        <p:nvSpPr>
          <p:cNvPr id="4" name="Date Placeholder 3">
            <a:extLst>
              <a:ext uri="{FF2B5EF4-FFF2-40B4-BE49-F238E27FC236}">
                <a16:creationId xmlns:a16="http://schemas.microsoft.com/office/drawing/2014/main" id="{6A9F813D-0CD6-1219-B9D7-49C3D39729CF}"/>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5" name="Footer Placeholder 4">
            <a:extLst>
              <a:ext uri="{FF2B5EF4-FFF2-40B4-BE49-F238E27FC236}">
                <a16:creationId xmlns:a16="http://schemas.microsoft.com/office/drawing/2014/main" id="{591F0FBB-77E0-16D4-90B6-80C5F6F595C9}"/>
              </a:ext>
            </a:extLst>
          </p:cNvPr>
          <p:cNvSpPr>
            <a:spLocks noGrp="1"/>
          </p:cNvSpPr>
          <p:nvPr>
            <p:ph type="ftr" sz="quarter" idx="15"/>
          </p:nvPr>
        </p:nvSpPr>
        <p:spPr/>
        <p:txBody>
          <a:bodyPr/>
          <a:lstStyle/>
          <a:p>
            <a:endParaRPr lang="en-US">
              <a:solidFill>
                <a:srgbClr val="A0A0A0"/>
              </a:solidFill>
            </a:endParaRPr>
          </a:p>
        </p:txBody>
      </p:sp>
      <p:sp>
        <p:nvSpPr>
          <p:cNvPr id="6" name="Slide Number Placeholder 5">
            <a:extLst>
              <a:ext uri="{FF2B5EF4-FFF2-40B4-BE49-F238E27FC236}">
                <a16:creationId xmlns:a16="http://schemas.microsoft.com/office/drawing/2014/main" id="{8FD62CFB-759D-32E9-23C7-E86E1CDB15CC}"/>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16</a:t>
            </a:fld>
            <a:endParaRPr lang="en-US">
              <a:solidFill>
                <a:srgbClr val="A0A0A0"/>
              </a:solidFill>
            </a:endParaRPr>
          </a:p>
        </p:txBody>
      </p:sp>
      <p:grpSp>
        <p:nvGrpSpPr>
          <p:cNvPr id="18" name="Group 17">
            <a:extLst>
              <a:ext uri="{FF2B5EF4-FFF2-40B4-BE49-F238E27FC236}">
                <a16:creationId xmlns:a16="http://schemas.microsoft.com/office/drawing/2014/main" id="{1DE6A32E-90C9-2FEC-3095-3C1571C66D0D}"/>
              </a:ext>
            </a:extLst>
          </p:cNvPr>
          <p:cNvGrpSpPr/>
          <p:nvPr/>
        </p:nvGrpSpPr>
        <p:grpSpPr>
          <a:xfrm>
            <a:off x="2416166" y="1566479"/>
            <a:ext cx="2170360" cy="781050"/>
            <a:chOff x="3345807" y="1447800"/>
            <a:chExt cx="2170360" cy="781050"/>
          </a:xfrm>
          <a:solidFill>
            <a:srgbClr val="015EBB"/>
          </a:solidFill>
        </p:grpSpPr>
        <p:sp>
          <p:nvSpPr>
            <p:cNvPr id="15" name="TextBox 29">
              <a:extLst>
                <a:ext uri="{FF2B5EF4-FFF2-40B4-BE49-F238E27FC236}">
                  <a16:creationId xmlns:a16="http://schemas.microsoft.com/office/drawing/2014/main" id="{3488EFDF-F6A0-91B1-724A-C75B69BA3D9E}"/>
                </a:ext>
              </a:extLst>
            </p:cNvPr>
            <p:cNvSpPr txBox="1"/>
            <p:nvPr/>
          </p:nvSpPr>
          <p:spPr bwMode="gray">
            <a:xfrm>
              <a:off x="3345807" y="1447800"/>
              <a:ext cx="2170360" cy="781050"/>
            </a:xfrm>
            <a:prstGeom prst="rect">
              <a:avLst/>
            </a:prstGeom>
            <a:grpFill/>
            <a:ln>
              <a:solidFill>
                <a:srgbClr val="616161"/>
              </a:solidFill>
            </a:ln>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1440"/>
              <a:r>
                <a:rPr lang="en-US" sz="900" b="1" dirty="0">
                  <a:solidFill>
                    <a:schemeClr val="bg1"/>
                  </a:solidFill>
                </a:rPr>
                <a:t>Chris Souther</a:t>
              </a:r>
            </a:p>
            <a:p>
              <a:pPr marL="91440"/>
              <a:r>
                <a:rPr lang="en-US" sz="900" dirty="0">
                  <a:solidFill>
                    <a:schemeClr val="bg1"/>
                  </a:solidFill>
                </a:rPr>
                <a:t>ELDS NAM Communications</a:t>
              </a:r>
            </a:p>
          </p:txBody>
        </p:sp>
        <p:pic>
          <p:nvPicPr>
            <p:cNvPr id="17" name="Picture 16" descr="A person smiling at the camera&#10;&#10;Description automatically generated">
              <a:extLst>
                <a:ext uri="{FF2B5EF4-FFF2-40B4-BE49-F238E27FC236}">
                  <a16:creationId xmlns:a16="http://schemas.microsoft.com/office/drawing/2014/main" id="{C5C50A83-A4AF-42D0-7E39-5B230473610A}"/>
                </a:ext>
              </a:extLst>
            </p:cNvPr>
            <p:cNvPicPr>
              <a:picLocks noChangeAspect="1"/>
            </p:cNvPicPr>
            <p:nvPr/>
          </p:nvPicPr>
          <p:blipFill>
            <a:blip r:embed="rId2"/>
            <a:stretch>
              <a:fillRect/>
            </a:stretch>
          </p:blipFill>
          <p:spPr>
            <a:xfrm flipH="1">
              <a:off x="5023251" y="1450980"/>
              <a:ext cx="492916" cy="774689"/>
            </a:xfrm>
            <a:prstGeom prst="rect">
              <a:avLst/>
            </a:prstGeom>
            <a:grpFill/>
          </p:spPr>
        </p:pic>
      </p:grpSp>
      <p:sp>
        <p:nvSpPr>
          <p:cNvPr id="21" name="Rectangle 20">
            <a:extLst>
              <a:ext uri="{FF2B5EF4-FFF2-40B4-BE49-F238E27FC236}">
                <a16:creationId xmlns:a16="http://schemas.microsoft.com/office/drawing/2014/main" id="{5537DD9E-AFD4-FFEC-F3B1-8C1C041AEBB6}"/>
              </a:ext>
            </a:extLst>
          </p:cNvPr>
          <p:cNvSpPr/>
          <p:nvPr/>
        </p:nvSpPr>
        <p:spPr bwMode="gray">
          <a:xfrm>
            <a:off x="3715845" y="2677636"/>
            <a:ext cx="1248445" cy="1212082"/>
          </a:xfrm>
          <a:prstGeom prst="rect">
            <a:avLst/>
          </a:prstGeom>
          <a:solidFill>
            <a:srgbClr val="015EB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2" name="Oval 21">
            <a:extLst>
              <a:ext uri="{FF2B5EF4-FFF2-40B4-BE49-F238E27FC236}">
                <a16:creationId xmlns:a16="http://schemas.microsoft.com/office/drawing/2014/main" id="{E4B96D3A-30D2-1171-E7A0-B05CBE9763E9}"/>
              </a:ext>
            </a:extLst>
          </p:cNvPr>
          <p:cNvSpPr/>
          <p:nvPr/>
        </p:nvSpPr>
        <p:spPr bwMode="gray">
          <a:xfrm>
            <a:off x="4001333" y="2709392"/>
            <a:ext cx="677467" cy="677467"/>
          </a:xfrm>
          <a:prstGeom prst="ellips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4" name="Oval 23">
            <a:extLst>
              <a:ext uri="{FF2B5EF4-FFF2-40B4-BE49-F238E27FC236}">
                <a16:creationId xmlns:a16="http://schemas.microsoft.com/office/drawing/2014/main" id="{F94C5146-C8E5-FAFB-5670-938099C7EE4A}"/>
              </a:ext>
            </a:extLst>
          </p:cNvPr>
          <p:cNvSpPr/>
          <p:nvPr/>
        </p:nvSpPr>
        <p:spPr bwMode="gray">
          <a:xfrm>
            <a:off x="4001333" y="2712573"/>
            <a:ext cx="677467" cy="677467"/>
          </a:xfrm>
          <a:prstGeom prst="ellipse">
            <a:avLst/>
          </a:prstGeom>
          <a:gradFill>
            <a:gsLst>
              <a:gs pos="54000">
                <a:schemeClr val="bg1">
                  <a:lumMod val="50000"/>
                </a:schemeClr>
              </a:gs>
              <a:gs pos="44000">
                <a:srgbClr val="FAFAFA"/>
              </a:gs>
              <a:gs pos="0">
                <a:schemeClr val="accent1">
                  <a:lumMod val="45000"/>
                  <a:lumOff val="55000"/>
                </a:schemeClr>
              </a:gs>
              <a:gs pos="90000">
                <a:schemeClr val="bg1"/>
              </a:gs>
              <a:gs pos="22000">
                <a:schemeClr val="accent1">
                  <a:lumMod val="30000"/>
                  <a:lumOff val="7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25" name="TextBox 24">
            <a:extLst>
              <a:ext uri="{FF2B5EF4-FFF2-40B4-BE49-F238E27FC236}">
                <a16:creationId xmlns:a16="http://schemas.microsoft.com/office/drawing/2014/main" id="{FF2109F9-BD8F-F038-D447-2C2771983157}"/>
              </a:ext>
            </a:extLst>
          </p:cNvPr>
          <p:cNvSpPr txBox="1"/>
          <p:nvPr/>
        </p:nvSpPr>
        <p:spPr bwMode="gray">
          <a:xfrm>
            <a:off x="3644741" y="3450294"/>
            <a:ext cx="1390650" cy="485775"/>
          </a:xfrm>
          <a:prstGeom prst="rect">
            <a:avLst/>
          </a:prstGeom>
          <a:noFill/>
        </p:spPr>
        <p:txBody>
          <a:bodyPr wrap="none" lIns="72000" tIns="72000" rIns="72000" bIns="72000" rtlCol="0">
            <a:noAutofit/>
          </a:bodyPr>
          <a:lstStyle/>
          <a:p>
            <a:pPr algn="ctr">
              <a:lnSpc>
                <a:spcPct val="150000"/>
              </a:lnSpc>
            </a:pPr>
            <a:r>
              <a:rPr lang="en-US" sz="1050">
                <a:solidFill>
                  <a:schemeClr val="bg1"/>
                </a:solidFill>
              </a:rPr>
              <a:t>New Hire</a:t>
            </a:r>
            <a:br>
              <a:rPr lang="en-US" sz="1050">
                <a:solidFill>
                  <a:schemeClr val="bg1"/>
                </a:solidFill>
              </a:rPr>
            </a:br>
            <a:r>
              <a:rPr lang="en-US" sz="600" spc="-10">
                <a:solidFill>
                  <a:schemeClr val="bg1"/>
                </a:solidFill>
              </a:rPr>
              <a:t>Internal Communications Manager</a:t>
            </a:r>
          </a:p>
        </p:txBody>
      </p:sp>
      <p:sp>
        <p:nvSpPr>
          <p:cNvPr id="26" name="TextBox 25">
            <a:extLst>
              <a:ext uri="{FF2B5EF4-FFF2-40B4-BE49-F238E27FC236}">
                <a16:creationId xmlns:a16="http://schemas.microsoft.com/office/drawing/2014/main" id="{1FEA27FE-BCA7-5347-3DA3-C761AFF3A60A}"/>
              </a:ext>
            </a:extLst>
          </p:cNvPr>
          <p:cNvSpPr txBox="1"/>
          <p:nvPr/>
        </p:nvSpPr>
        <p:spPr bwMode="gray">
          <a:xfrm>
            <a:off x="2070062" y="4026536"/>
            <a:ext cx="1467980" cy="1133475"/>
          </a:xfrm>
          <a:prstGeom prst="rect">
            <a:avLst/>
          </a:prstGeom>
          <a:noFill/>
        </p:spPr>
        <p:txBody>
          <a:bodyPr wrap="square" lIns="72000" tIns="72000" rIns="72000" bIns="72000" rtlCol="0">
            <a:noAutofit/>
          </a:bodyPr>
          <a:lstStyle/>
          <a:p>
            <a:r>
              <a:rPr lang="en-US" sz="1050"/>
              <a:t>Owns:</a:t>
            </a:r>
          </a:p>
          <a:p>
            <a:pPr marL="171450" indent="-171450">
              <a:buFont typeface="Arial" panose="020B0604020202020204" pitchFamily="34" charset="0"/>
              <a:buChar char="•"/>
            </a:pPr>
            <a:r>
              <a:rPr lang="en-US" sz="1050"/>
              <a:t>Product Launch and Product Communications</a:t>
            </a:r>
          </a:p>
          <a:p>
            <a:pPr marL="171450" indent="-171450">
              <a:buFont typeface="Arial" panose="020B0604020202020204" pitchFamily="34" charset="0"/>
              <a:buChar char="•"/>
            </a:pPr>
            <a:r>
              <a:rPr lang="en-US" sz="1050"/>
              <a:t>Content Versioning and Storage</a:t>
            </a:r>
          </a:p>
          <a:p>
            <a:pPr marL="171450" indent="-171450">
              <a:buFont typeface="Arial" panose="020B0604020202020204" pitchFamily="34" charset="0"/>
              <a:buChar char="•"/>
            </a:pPr>
            <a:r>
              <a:rPr lang="en-US" sz="1050"/>
              <a:t>US Web Product Pages</a:t>
            </a:r>
          </a:p>
        </p:txBody>
      </p:sp>
      <p:sp>
        <p:nvSpPr>
          <p:cNvPr id="27" name="TextBox 26">
            <a:extLst>
              <a:ext uri="{FF2B5EF4-FFF2-40B4-BE49-F238E27FC236}">
                <a16:creationId xmlns:a16="http://schemas.microsoft.com/office/drawing/2014/main" id="{CCBA844C-9C75-0575-C4CD-6F73DE3E7B23}"/>
              </a:ext>
            </a:extLst>
          </p:cNvPr>
          <p:cNvSpPr txBox="1"/>
          <p:nvPr/>
        </p:nvSpPr>
        <p:spPr bwMode="gray">
          <a:xfrm>
            <a:off x="3782520" y="4026536"/>
            <a:ext cx="1467980" cy="1133475"/>
          </a:xfrm>
          <a:prstGeom prst="rect">
            <a:avLst/>
          </a:prstGeom>
          <a:noFill/>
        </p:spPr>
        <p:txBody>
          <a:bodyPr wrap="square" lIns="72000" tIns="72000" rIns="72000" bIns="72000" rtlCol="0">
            <a:noAutofit/>
          </a:bodyPr>
          <a:lstStyle/>
          <a:p>
            <a:r>
              <a:rPr lang="en-US" sz="1050"/>
              <a:t>Owns:</a:t>
            </a:r>
          </a:p>
          <a:p>
            <a:pPr marL="171450" indent="-171450">
              <a:buFont typeface="Arial" panose="020B0604020202020204" pitchFamily="34" charset="0"/>
              <a:buChar char="•"/>
            </a:pPr>
            <a:r>
              <a:rPr lang="en-US" sz="1050"/>
              <a:t> ELDS Leadership Internal Communications</a:t>
            </a:r>
          </a:p>
          <a:p>
            <a:pPr marL="171450" indent="-171450">
              <a:buFont typeface="Arial" panose="020B0604020202020204" pitchFamily="34" charset="0"/>
              <a:buChar char="•"/>
            </a:pPr>
            <a:r>
              <a:rPr lang="en-US" sz="1050"/>
              <a:t>Plant Comms</a:t>
            </a:r>
          </a:p>
          <a:p>
            <a:pPr marL="171450" indent="-171450">
              <a:buFont typeface="Arial" panose="020B0604020202020204" pitchFamily="34" charset="0"/>
              <a:buChar char="•"/>
            </a:pPr>
            <a:r>
              <a:rPr lang="en-US" sz="1050"/>
              <a:t>Customer Success</a:t>
            </a:r>
          </a:p>
        </p:txBody>
      </p:sp>
      <p:sp>
        <p:nvSpPr>
          <p:cNvPr id="2" name="TextBox 1">
            <a:extLst>
              <a:ext uri="{FF2B5EF4-FFF2-40B4-BE49-F238E27FC236}">
                <a16:creationId xmlns:a16="http://schemas.microsoft.com/office/drawing/2014/main" id="{47D94AF2-084F-0B38-25A6-665C935DF9E0}"/>
              </a:ext>
            </a:extLst>
          </p:cNvPr>
          <p:cNvSpPr txBox="1"/>
          <p:nvPr/>
        </p:nvSpPr>
        <p:spPr bwMode="gray">
          <a:xfrm>
            <a:off x="6256420" y="2129589"/>
            <a:ext cx="4042612" cy="1503948"/>
          </a:xfrm>
          <a:prstGeom prst="rect">
            <a:avLst/>
          </a:prstGeom>
          <a:noFill/>
        </p:spPr>
        <p:txBody>
          <a:bodyPr wrap="none" lIns="72000" tIns="72000" rIns="72000" bIns="72000" rtlCol="0">
            <a:noAutofit/>
          </a:bodyPr>
          <a:lstStyle/>
          <a:p>
            <a:pPr algn="l"/>
            <a:r>
              <a:rPr lang="en-US" sz="1400" b="1" u="sng" dirty="0"/>
              <a:t>Contact Information</a:t>
            </a:r>
          </a:p>
          <a:p>
            <a:pPr algn="l"/>
            <a:endParaRPr lang="en-US" sz="1400" b="1" u="sng" dirty="0"/>
          </a:p>
          <a:p>
            <a:pPr algn="l"/>
            <a:r>
              <a:rPr lang="en-US" sz="1400" b="1" dirty="0"/>
              <a:t>Chris Souther – </a:t>
            </a:r>
            <a:r>
              <a:rPr lang="en-US" sz="1400" b="1" dirty="0">
                <a:hlinkClick r:id="rId3"/>
              </a:rPr>
              <a:t>Chris.Souther@us.abb.com</a:t>
            </a:r>
            <a:endParaRPr lang="en-US" sz="1400" b="1" dirty="0"/>
          </a:p>
          <a:p>
            <a:pPr algn="l"/>
            <a:endParaRPr lang="en-US" sz="1400" b="1" dirty="0"/>
          </a:p>
        </p:txBody>
      </p:sp>
      <p:sp>
        <p:nvSpPr>
          <p:cNvPr id="7" name="Rectangle 6">
            <a:extLst>
              <a:ext uri="{FF2B5EF4-FFF2-40B4-BE49-F238E27FC236}">
                <a16:creationId xmlns:a16="http://schemas.microsoft.com/office/drawing/2014/main" id="{3E381952-1D62-C89D-7562-D81350D9C74E}"/>
              </a:ext>
            </a:extLst>
          </p:cNvPr>
          <p:cNvSpPr/>
          <p:nvPr/>
        </p:nvSpPr>
        <p:spPr bwMode="gray">
          <a:xfrm>
            <a:off x="2111162" y="2677631"/>
            <a:ext cx="1248445" cy="1212082"/>
          </a:xfrm>
          <a:prstGeom prst="rect">
            <a:avLst/>
          </a:prstGeom>
          <a:solidFill>
            <a:srgbClr val="015EB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8" name="Oval 7">
            <a:extLst>
              <a:ext uri="{FF2B5EF4-FFF2-40B4-BE49-F238E27FC236}">
                <a16:creationId xmlns:a16="http://schemas.microsoft.com/office/drawing/2014/main" id="{73F47806-48F8-9615-9A23-87404671BEA8}"/>
              </a:ext>
            </a:extLst>
          </p:cNvPr>
          <p:cNvSpPr/>
          <p:nvPr/>
        </p:nvSpPr>
        <p:spPr bwMode="gray">
          <a:xfrm>
            <a:off x="2396650" y="2709387"/>
            <a:ext cx="677467" cy="677467"/>
          </a:xfrm>
          <a:prstGeom prst="ellips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9" name="Oval 8">
            <a:extLst>
              <a:ext uri="{FF2B5EF4-FFF2-40B4-BE49-F238E27FC236}">
                <a16:creationId xmlns:a16="http://schemas.microsoft.com/office/drawing/2014/main" id="{7B5DDF7A-41B9-A117-2D46-83C9A4712E92}"/>
              </a:ext>
            </a:extLst>
          </p:cNvPr>
          <p:cNvSpPr/>
          <p:nvPr/>
        </p:nvSpPr>
        <p:spPr bwMode="gray">
          <a:xfrm>
            <a:off x="2396650" y="2712568"/>
            <a:ext cx="677467" cy="677467"/>
          </a:xfrm>
          <a:prstGeom prst="ellipse">
            <a:avLst/>
          </a:prstGeom>
          <a:gradFill>
            <a:gsLst>
              <a:gs pos="54000">
                <a:schemeClr val="bg1">
                  <a:lumMod val="50000"/>
                </a:schemeClr>
              </a:gs>
              <a:gs pos="44000">
                <a:srgbClr val="FAFAFA"/>
              </a:gs>
              <a:gs pos="0">
                <a:schemeClr val="accent1">
                  <a:lumMod val="45000"/>
                  <a:lumOff val="55000"/>
                </a:schemeClr>
              </a:gs>
              <a:gs pos="90000">
                <a:schemeClr val="bg1"/>
              </a:gs>
              <a:gs pos="22000">
                <a:schemeClr val="accent1">
                  <a:lumMod val="30000"/>
                  <a:lumOff val="7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400" err="1"/>
          </a:p>
        </p:txBody>
      </p:sp>
      <p:sp>
        <p:nvSpPr>
          <p:cNvPr id="10" name="TextBox 9">
            <a:extLst>
              <a:ext uri="{FF2B5EF4-FFF2-40B4-BE49-F238E27FC236}">
                <a16:creationId xmlns:a16="http://schemas.microsoft.com/office/drawing/2014/main" id="{B6C20358-FB2A-FBBE-A6BD-E15C1AF1BE43}"/>
              </a:ext>
            </a:extLst>
          </p:cNvPr>
          <p:cNvSpPr txBox="1"/>
          <p:nvPr/>
        </p:nvSpPr>
        <p:spPr bwMode="gray">
          <a:xfrm>
            <a:off x="2040058" y="3450289"/>
            <a:ext cx="1390650" cy="485775"/>
          </a:xfrm>
          <a:prstGeom prst="rect">
            <a:avLst/>
          </a:prstGeom>
          <a:noFill/>
        </p:spPr>
        <p:txBody>
          <a:bodyPr wrap="none" lIns="72000" tIns="72000" rIns="72000" bIns="72000" rtlCol="0">
            <a:noAutofit/>
          </a:bodyPr>
          <a:lstStyle/>
          <a:p>
            <a:pPr algn="ctr">
              <a:lnSpc>
                <a:spcPct val="150000"/>
              </a:lnSpc>
            </a:pPr>
            <a:r>
              <a:rPr lang="en-US" sz="1050" dirty="0">
                <a:solidFill>
                  <a:schemeClr val="bg1"/>
                </a:solidFill>
              </a:rPr>
              <a:t>Existing Team </a:t>
            </a:r>
            <a:br>
              <a:rPr lang="en-US" sz="1050" dirty="0">
                <a:solidFill>
                  <a:schemeClr val="bg1"/>
                </a:solidFill>
              </a:rPr>
            </a:br>
            <a:r>
              <a:rPr lang="en-US" sz="700" dirty="0">
                <a:solidFill>
                  <a:schemeClr val="bg1"/>
                </a:solidFill>
              </a:rPr>
              <a:t>Product Launch Manager</a:t>
            </a:r>
            <a:endParaRPr lang="en-US" sz="600" spc="-10" dirty="0">
              <a:solidFill>
                <a:schemeClr val="bg1"/>
              </a:solidFill>
            </a:endParaRPr>
          </a:p>
        </p:txBody>
      </p:sp>
    </p:spTree>
    <p:extLst>
      <p:ext uri="{BB962C8B-B14F-4D97-AF65-F5344CB8AC3E}">
        <p14:creationId xmlns:p14="http://schemas.microsoft.com/office/powerpoint/2010/main" val="264811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B939E2-F1F9-48DE-4927-B133327E8E1B}"/>
              </a:ext>
            </a:extLst>
          </p:cNvPr>
          <p:cNvSpPr txBox="1"/>
          <p:nvPr/>
        </p:nvSpPr>
        <p:spPr bwMode="gray">
          <a:xfrm>
            <a:off x="4776536" y="2430379"/>
            <a:ext cx="2526631" cy="914400"/>
          </a:xfrm>
          <a:prstGeom prst="rect">
            <a:avLst/>
          </a:prstGeom>
          <a:noFill/>
        </p:spPr>
        <p:txBody>
          <a:bodyPr wrap="none" lIns="72000" tIns="72000" rIns="72000" bIns="72000" rtlCol="0">
            <a:noAutofit/>
          </a:bodyPr>
          <a:lstStyle/>
          <a:p>
            <a:r>
              <a:rPr lang="en-US" sz="3200" b="1"/>
              <a:t>Questions?</a:t>
            </a:r>
          </a:p>
        </p:txBody>
      </p:sp>
    </p:spTree>
    <p:extLst>
      <p:ext uri="{BB962C8B-B14F-4D97-AF65-F5344CB8AC3E}">
        <p14:creationId xmlns:p14="http://schemas.microsoft.com/office/powerpoint/2010/main" val="310383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EA5C899-D0BC-FBF6-CB55-69069C4A279F}"/>
              </a:ext>
            </a:extLst>
          </p:cNvPr>
          <p:cNvSpPr>
            <a:spLocks noGrp="1"/>
          </p:cNvSpPr>
          <p:nvPr>
            <p:ph type="subTitle" idx="13"/>
          </p:nvPr>
        </p:nvSpPr>
        <p:spPr>
          <a:xfrm>
            <a:off x="281789" y="1068838"/>
            <a:ext cx="11626834" cy="504000"/>
          </a:xfrm>
        </p:spPr>
        <p:txBody>
          <a:bodyPr/>
          <a:lstStyle/>
          <a:p>
            <a:r>
              <a:rPr lang="en-US">
                <a:hlinkClick r:id="rId2"/>
              </a:rPr>
              <a:t>Link to spreadsheet</a:t>
            </a:r>
            <a:endParaRPr lang="en-US"/>
          </a:p>
        </p:txBody>
      </p:sp>
      <p:sp>
        <p:nvSpPr>
          <p:cNvPr id="3" name="Title 2">
            <a:extLst>
              <a:ext uri="{FF2B5EF4-FFF2-40B4-BE49-F238E27FC236}">
                <a16:creationId xmlns:a16="http://schemas.microsoft.com/office/drawing/2014/main" id="{D815C307-9A14-48FA-61F2-4BC64FAE022B}"/>
              </a:ext>
            </a:extLst>
          </p:cNvPr>
          <p:cNvSpPr>
            <a:spLocks noGrp="1"/>
          </p:cNvSpPr>
          <p:nvPr>
            <p:ph type="title"/>
          </p:nvPr>
        </p:nvSpPr>
        <p:spPr/>
        <p:txBody>
          <a:bodyPr/>
          <a:lstStyle/>
          <a:p>
            <a:r>
              <a:rPr lang="en-US"/>
              <a:t>ELDS Budget Request - 2025</a:t>
            </a:r>
          </a:p>
        </p:txBody>
      </p:sp>
      <p:sp>
        <p:nvSpPr>
          <p:cNvPr id="4" name="Date Placeholder 3">
            <a:extLst>
              <a:ext uri="{FF2B5EF4-FFF2-40B4-BE49-F238E27FC236}">
                <a16:creationId xmlns:a16="http://schemas.microsoft.com/office/drawing/2014/main" id="{7602E3D3-B4A7-0170-4A11-979E74060296}"/>
              </a:ext>
            </a:extLst>
          </p:cNvPr>
          <p:cNvSpPr>
            <a:spLocks noGrp="1"/>
          </p:cNvSpPr>
          <p:nvPr>
            <p:ph type="dt" sz="half" idx="14"/>
          </p:nvPr>
        </p:nvSpPr>
        <p:spPr/>
        <p:txBody>
          <a:bodyPr/>
          <a:lstStyle/>
          <a:p>
            <a:fld id="{604723B6-2C37-4C03-92C2-AA6C4A469955}" type="datetime4">
              <a:rPr lang="en-US" smtClean="0">
                <a:solidFill>
                  <a:srgbClr val="A0A0A0"/>
                </a:solidFill>
              </a:rPr>
              <a:pPr/>
              <a:t>May 22, 2025</a:t>
            </a:fld>
            <a:endParaRPr lang="en-US">
              <a:solidFill>
                <a:srgbClr val="A0A0A0"/>
              </a:solidFill>
            </a:endParaRPr>
          </a:p>
        </p:txBody>
      </p:sp>
      <p:sp>
        <p:nvSpPr>
          <p:cNvPr id="5" name="Footer Placeholder 4">
            <a:extLst>
              <a:ext uri="{FF2B5EF4-FFF2-40B4-BE49-F238E27FC236}">
                <a16:creationId xmlns:a16="http://schemas.microsoft.com/office/drawing/2014/main" id="{B218CCD2-737F-C968-4072-DD552BABC68D}"/>
              </a:ext>
            </a:extLst>
          </p:cNvPr>
          <p:cNvSpPr>
            <a:spLocks noGrp="1"/>
          </p:cNvSpPr>
          <p:nvPr>
            <p:ph type="ftr" sz="quarter" idx="15"/>
          </p:nvPr>
        </p:nvSpPr>
        <p:spPr>
          <a:xfrm>
            <a:off x="3590508" y="34286"/>
            <a:ext cx="8599905" cy="590550"/>
          </a:xfrm>
        </p:spPr>
        <p:txBody>
          <a:bodyPr/>
          <a:lstStyle/>
          <a:p>
            <a:pPr algn="r"/>
            <a:r>
              <a:rPr lang="en-US" sz="1600" b="1">
                <a:solidFill>
                  <a:srgbClr val="FF0000"/>
                </a:solidFill>
              </a:rPr>
              <a:t>Not for Distribution</a:t>
            </a:r>
          </a:p>
        </p:txBody>
      </p:sp>
      <p:sp>
        <p:nvSpPr>
          <p:cNvPr id="6" name="Slide Number Placeholder 5">
            <a:extLst>
              <a:ext uri="{FF2B5EF4-FFF2-40B4-BE49-F238E27FC236}">
                <a16:creationId xmlns:a16="http://schemas.microsoft.com/office/drawing/2014/main" id="{46A70C20-5DD1-C0FE-1D50-C6FAA554FDB9}"/>
              </a:ext>
            </a:extLst>
          </p:cNvPr>
          <p:cNvSpPr>
            <a:spLocks noGrp="1"/>
          </p:cNvSpPr>
          <p:nvPr>
            <p:ph type="sldNum" sz="quarter" idx="16"/>
          </p:nvPr>
        </p:nvSpPr>
        <p:spPr/>
        <p:txBody>
          <a:bodyPr/>
          <a:lstStyle/>
          <a:p>
            <a:r>
              <a:rPr lang="en-US">
                <a:solidFill>
                  <a:srgbClr val="A0A0A0"/>
                </a:solidFill>
              </a:rPr>
              <a:t>Slide </a:t>
            </a:r>
            <a:fld id="{619F89D8-7AE3-494A-97F3-03D680869632}" type="slidenum">
              <a:rPr lang="en-US" smtClean="0">
                <a:solidFill>
                  <a:srgbClr val="A0A0A0"/>
                </a:solidFill>
              </a:rPr>
              <a:pPr/>
              <a:t>18</a:t>
            </a:fld>
            <a:endParaRPr lang="en-US">
              <a:solidFill>
                <a:srgbClr val="A0A0A0"/>
              </a:solidFill>
            </a:endParaRPr>
          </a:p>
        </p:txBody>
      </p:sp>
      <p:pic>
        <p:nvPicPr>
          <p:cNvPr id="8" name="Picture 7">
            <a:extLst>
              <a:ext uri="{FF2B5EF4-FFF2-40B4-BE49-F238E27FC236}">
                <a16:creationId xmlns:a16="http://schemas.microsoft.com/office/drawing/2014/main" id="{26EE5F03-87EA-43B2-4050-C19252271C15}"/>
              </a:ext>
            </a:extLst>
          </p:cNvPr>
          <p:cNvPicPr>
            <a:picLocks noChangeAspect="1"/>
          </p:cNvPicPr>
          <p:nvPr/>
        </p:nvPicPr>
        <p:blipFill>
          <a:blip r:embed="rId3"/>
          <a:stretch>
            <a:fillRect/>
          </a:stretch>
        </p:blipFill>
        <p:spPr>
          <a:xfrm>
            <a:off x="8553853" y="1607988"/>
            <a:ext cx="3352381" cy="3752381"/>
          </a:xfrm>
          <a:prstGeom prst="rect">
            <a:avLst/>
          </a:prstGeom>
        </p:spPr>
      </p:pic>
      <p:pic>
        <p:nvPicPr>
          <p:cNvPr id="11" name="Picture 10">
            <a:extLst>
              <a:ext uri="{FF2B5EF4-FFF2-40B4-BE49-F238E27FC236}">
                <a16:creationId xmlns:a16="http://schemas.microsoft.com/office/drawing/2014/main" id="{F97BA506-0E62-2CE4-92BA-8CB1756429CB}"/>
              </a:ext>
            </a:extLst>
          </p:cNvPr>
          <p:cNvPicPr>
            <a:picLocks noChangeAspect="1"/>
          </p:cNvPicPr>
          <p:nvPr/>
        </p:nvPicPr>
        <p:blipFill>
          <a:blip r:embed="rId4"/>
          <a:stretch>
            <a:fillRect/>
          </a:stretch>
        </p:blipFill>
        <p:spPr>
          <a:xfrm>
            <a:off x="145846" y="1742769"/>
            <a:ext cx="4035629" cy="3327282"/>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46A0B49B-4A44-23C1-A841-6B779ACDDD45}"/>
              </a:ext>
            </a:extLst>
          </p:cNvPr>
          <p:cNvGrpSpPr/>
          <p:nvPr/>
        </p:nvGrpSpPr>
        <p:grpSpPr>
          <a:xfrm>
            <a:off x="4352606" y="2312115"/>
            <a:ext cx="4032504" cy="2757936"/>
            <a:chOff x="4352606" y="2312115"/>
            <a:chExt cx="4032504" cy="2757936"/>
          </a:xfrm>
        </p:grpSpPr>
        <p:pic>
          <p:nvPicPr>
            <p:cNvPr id="13" name="Picture 12">
              <a:extLst>
                <a:ext uri="{FF2B5EF4-FFF2-40B4-BE49-F238E27FC236}">
                  <a16:creationId xmlns:a16="http://schemas.microsoft.com/office/drawing/2014/main" id="{C7081EAE-5649-B57C-F429-EBE5A51BDCC0}"/>
                </a:ext>
              </a:extLst>
            </p:cNvPr>
            <p:cNvPicPr>
              <a:picLocks noChangeAspect="1"/>
            </p:cNvPicPr>
            <p:nvPr/>
          </p:nvPicPr>
          <p:blipFill>
            <a:blip r:embed="rId5"/>
            <a:stretch>
              <a:fillRect/>
            </a:stretch>
          </p:blipFill>
          <p:spPr>
            <a:xfrm>
              <a:off x="4352606" y="2541631"/>
              <a:ext cx="4032504" cy="2528420"/>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877B25C-A1B8-D54D-64ED-B2155B097CA7}"/>
                </a:ext>
              </a:extLst>
            </p:cNvPr>
            <p:cNvPicPr>
              <a:picLocks noChangeAspect="1"/>
            </p:cNvPicPr>
            <p:nvPr/>
          </p:nvPicPr>
          <p:blipFill>
            <a:blip r:embed="rId6"/>
            <a:stretch>
              <a:fillRect/>
            </a:stretch>
          </p:blipFill>
          <p:spPr>
            <a:xfrm>
              <a:off x="4352606" y="2312115"/>
              <a:ext cx="4032504" cy="220073"/>
            </a:xfrm>
            <a:prstGeom prst="rect">
              <a:avLst/>
            </a:prstGeom>
          </p:spPr>
        </p:pic>
      </p:grpSp>
    </p:spTree>
    <p:extLst>
      <p:ext uri="{BB962C8B-B14F-4D97-AF65-F5344CB8AC3E}">
        <p14:creationId xmlns:p14="http://schemas.microsoft.com/office/powerpoint/2010/main" val="179784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DO_APP_VERSION" val="1.12.0.5522"/>
  <p:tag name="SLIDO_PRESENTATION_ID" val="00000000-0000-0000-0000-000000000000"/>
  <p:tag name="SLIDO_EVENT_UUID" val="1a67b968-3dc9-443c-8f64-ac96056c4e86"/>
  <p:tag name="SLIDO_EVENT_SECTION_UUID" val="feedf9c4-f579-480e-a06f-447c1dae1c82"/>
</p:tagLst>
</file>

<file path=ppt/theme/theme1.xml><?xml version="1.0" encoding="utf-8"?>
<a:theme xmlns:a="http://schemas.openxmlformats.org/drawingml/2006/main" name="ABB Master">
  <a:themeElements>
    <a:clrScheme name="ABB">
      <a:dk1>
        <a:srgbClr val="000000"/>
      </a:dk1>
      <a:lt1>
        <a:srgbClr val="FFFFFF"/>
      </a:lt1>
      <a:dk2>
        <a:srgbClr val="D90000"/>
      </a:dk2>
      <a:lt2>
        <a:srgbClr val="FF000F"/>
      </a:lt2>
      <a:accent1>
        <a:srgbClr val="3C3C3C"/>
      </a:accent1>
      <a:accent2>
        <a:srgbClr val="505050"/>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2"/>
        </a:solidFill>
        <a:ln>
          <a:noFill/>
        </a:ln>
      </a:spPr>
      <a:bodyPr lIns="72000" tIns="72000" rIns="72000" bIns="72000"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72000" tIns="72000" rIns="72000" bIns="72000" rtlCol="0">
        <a:noAutofit/>
      </a:bodyPr>
      <a:lstStyle>
        <a:defPPr>
          <a:defRPr sz="1400" dirty="0" err="1" smtClean="0"/>
        </a:defPPr>
      </a:lstStyle>
    </a:txDef>
  </a:objectDefaults>
  <a:extraClrSchemeLst/>
</a:theme>
</file>

<file path=ppt/theme/theme2.xml><?xml version="1.0" encoding="utf-8"?>
<a:theme xmlns:a="http://schemas.openxmlformats.org/drawingml/2006/main" name="1_ABB Master">
  <a:themeElements>
    <a:clrScheme name="ABB">
      <a:dk1>
        <a:srgbClr val="000000"/>
      </a:dk1>
      <a:lt1>
        <a:srgbClr val="FFFFFF"/>
      </a:lt1>
      <a:dk2>
        <a:srgbClr val="D90000"/>
      </a:dk2>
      <a:lt2>
        <a:srgbClr val="FF000F"/>
      </a:lt2>
      <a:accent1>
        <a:srgbClr val="3C3C3C"/>
      </a:accent1>
      <a:accent2>
        <a:srgbClr val="505050"/>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2"/>
        </a:solidFill>
        <a:ln>
          <a:noFill/>
        </a:ln>
      </a:spPr>
      <a:bodyPr lIns="72000" tIns="72000" rIns="72000" bIns="72000"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72000" tIns="72000" rIns="72000" bIns="72000" rtlCol="0">
        <a:noAutofit/>
      </a:bodyPr>
      <a:lstStyle>
        <a:defPPr algn="l">
          <a:defRPr sz="1050" dirty="0" smtClean="0"/>
        </a:defPPr>
      </a:lstStyle>
    </a:txDef>
  </a:objectDefaults>
  <a:extraClrSchemeLst/>
</a:theme>
</file>

<file path=ppt/theme/theme3.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DB9C2EF-41F5-4DCC-8506-DE33AE06870B}">
  <we:reference id="wa200006524" version="1.0.9.0" store="en-US" storeType="OMEX"/>
  <we:alternateReferences>
    <we:reference id="wa200006524" version="1.0.9.0" store="WA200006524"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d792d246-d363-40e2-82bc-6f0655128b68}" enabled="1" method="Standard" siteId="{372ee9e0-9ce0-4033-a64a-c07073a91ecd}" removed="0"/>
</clbl:labelList>
</file>

<file path=docProps/app.xml><?xml version="1.0" encoding="utf-8"?>
<Properties xmlns="http://schemas.openxmlformats.org/officeDocument/2006/extended-properties" xmlns:vt="http://schemas.openxmlformats.org/officeDocument/2006/docPropsVTypes">
  <TotalTime>162</TotalTime>
  <Words>2478</Words>
  <Application>Microsoft Office PowerPoint</Application>
  <PresentationFormat>Custom</PresentationFormat>
  <Paragraphs>420</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ABBvoiceOffice</vt:lpstr>
      <vt:lpstr>Wingdings</vt:lpstr>
      <vt:lpstr>Symbol</vt:lpstr>
      <vt:lpstr>ABB Master</vt:lpstr>
      <vt:lpstr>1_ABB Master</vt:lpstr>
      <vt:lpstr>ELDS North America Communications </vt:lpstr>
      <vt:lpstr>Our Mission</vt:lpstr>
      <vt:lpstr>2025 Objectives</vt:lpstr>
      <vt:lpstr>Communications Vehicles </vt:lpstr>
      <vt:lpstr>North America ELDS Communications Core Responsibilities</vt:lpstr>
      <vt:lpstr>North America ELDS Communications Core Responsibilities</vt:lpstr>
      <vt:lpstr>North America ELDS Communications Core Responsibilities</vt:lpstr>
      <vt:lpstr>Thought Leadership and Market Awareness</vt:lpstr>
      <vt:lpstr>Portfolio and Product Support</vt:lpstr>
      <vt:lpstr>North America ELDS Communications Core Responsibilities</vt:lpstr>
      <vt:lpstr>Building Campaigns for Impact</vt:lpstr>
      <vt:lpstr>Customer Success and Digital Content</vt:lpstr>
      <vt:lpstr>Internal Communications</vt:lpstr>
      <vt:lpstr>Additional Responsibilities and Focus Areas for Improvement </vt:lpstr>
      <vt:lpstr>Activities Calendar</vt:lpstr>
      <vt:lpstr>ELDS Communications Team</vt:lpstr>
      <vt:lpstr>PowerPoint Presentation</vt:lpstr>
      <vt:lpstr>ELDS Budget Request - 2025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dc:creator>
  <cp:lastModifiedBy>Chris Souther</cp:lastModifiedBy>
  <cp:revision>2</cp:revision>
  <dcterms:created xsi:type="dcterms:W3CDTF">2016-10-27T06:56:12Z</dcterms:created>
  <dcterms:modified xsi:type="dcterms:W3CDTF">2025-05-22T13:44:32Z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1.12.0.5522</vt:lpwstr>
  </property>
</Properties>
</file>